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AB4851-3D3D-431D-A7F5-C715A958E891}" type="datetimeFigureOut">
              <a:rPr lang="tr-TR" smtClean="0"/>
              <a:t>21.01.2021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1F8910-3B89-4AF1-ABA2-AA78E340B0F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79712" y="3544885"/>
            <a:ext cx="7342584" cy="2585882"/>
          </a:xfrm>
        </p:spPr>
        <p:txBody>
          <a:bodyPr>
            <a:noAutofit/>
          </a:bodyPr>
          <a:lstStyle/>
          <a:p>
            <a:r>
              <a:rPr lang="tr-TR" sz="6000" b="1" i="1" dirty="0" smtClean="0">
                <a:solidFill>
                  <a:srgbClr val="FF0000"/>
                </a:solidFill>
              </a:rPr>
              <a:t>TATİLDE </a:t>
            </a:r>
            <a:r>
              <a:rPr lang="tr-TR" sz="6000" b="1" i="1" dirty="0" smtClean="0">
                <a:solidFill>
                  <a:srgbClr val="FF0000"/>
                </a:solidFill>
              </a:rPr>
              <a:t>NELER</a:t>
            </a:r>
          </a:p>
          <a:p>
            <a:r>
              <a:rPr lang="tr-TR" sz="6000" b="1" i="1" dirty="0" smtClean="0">
                <a:solidFill>
                  <a:srgbClr val="FF0000"/>
                </a:solidFill>
              </a:rPr>
              <a:t> </a:t>
            </a:r>
            <a:r>
              <a:rPr lang="tr-TR" sz="6000" b="1" i="1" dirty="0" smtClean="0">
                <a:solidFill>
                  <a:srgbClr val="FF0000"/>
                </a:solidFill>
              </a:rPr>
              <a:t>YAPALIM</a:t>
            </a:r>
            <a:endParaRPr lang="tr-TR" sz="6000" b="1" i="1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462336" y="188640"/>
            <a:ext cx="5953844" cy="3334153"/>
          </a:xfrm>
          <a:prstGeom prst="rect">
            <a:avLst/>
          </a:prstGeom>
          <a:scene3d>
            <a:camera prst="orthographicFront">
              <a:rot lat="0" lon="0" rev="10799999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7314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066130"/>
          </a:xfrm>
        </p:spPr>
        <p:txBody>
          <a:bodyPr/>
          <a:lstStyle/>
          <a:p>
            <a:r>
              <a:rPr lang="tr-TR" dirty="0" smtClean="0"/>
              <a:t>CUMA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548816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0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CUMARTESİ</a:t>
            </a:r>
            <a:endParaRPr lang="tr-T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3" y="1916832"/>
            <a:ext cx="7612934" cy="390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257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1143000"/>
          </a:xfrm>
        </p:spPr>
        <p:txBody>
          <a:bodyPr>
            <a:normAutofit/>
          </a:bodyPr>
          <a:lstStyle/>
          <a:p>
            <a:r>
              <a:rPr lang="tr-TR" sz="4400" dirty="0" smtClean="0"/>
              <a:t>I.HAFTA AKTİVİTELERİ</a:t>
            </a:r>
            <a:endParaRPr lang="tr-TR" sz="4400" dirty="0"/>
          </a:p>
        </p:txBody>
      </p:sp>
      <p:pic>
        <p:nvPicPr>
          <p:cNvPr id="5122" name="Picture 2" descr="C:\Users\EYLÜL-ELİF\AppData\Local\Microsoft\Windows\INetCache\IE\QVNG0RK1\concert-movies-in-the-p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69371"/>
            <a:ext cx="4536504" cy="302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EYLÜL-ELİF\AppData\Local\Microsoft\Windows\INetCache\IE\QVNG0RK1\concert-movies-in-the-p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204710"/>
            <a:ext cx="4536504" cy="302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Bu hafta </a:t>
            </a:r>
            <a:r>
              <a:rPr lang="tr-TR" dirty="0" smtClean="0"/>
              <a:t>ailece hiç izlemediğiniz bir film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izleyin</a:t>
            </a:r>
            <a:r>
              <a:rPr lang="tr-TR" dirty="0"/>
              <a:t>. Bu </a:t>
            </a:r>
            <a:r>
              <a:rPr lang="tr-TR" dirty="0" smtClean="0"/>
              <a:t>keyifli </a:t>
            </a:r>
            <a:r>
              <a:rPr lang="tr-TR" dirty="0"/>
              <a:t>zamana </a:t>
            </a:r>
            <a:r>
              <a:rPr lang="tr-TR" dirty="0" smtClean="0"/>
              <a:t>biraz patlamış mısır eşlik etsin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/>
              <a:t>Bu hafta </a:t>
            </a:r>
            <a:r>
              <a:rPr lang="tr-TR" dirty="0" smtClean="0"/>
              <a:t>tatilde </a:t>
            </a:r>
            <a:r>
              <a:rPr lang="tr-TR" dirty="0"/>
              <a:t>okuyacağın </a:t>
            </a:r>
            <a:r>
              <a:rPr lang="tr-TR" dirty="0" smtClean="0"/>
              <a:t>kitaplar için bir liste </a:t>
            </a:r>
            <a:r>
              <a:rPr lang="tr-TR" dirty="0"/>
              <a:t>hazırla, </a:t>
            </a:r>
            <a:r>
              <a:rPr lang="tr-TR" dirty="0" smtClean="0"/>
              <a:t>listeni </a:t>
            </a:r>
            <a:r>
              <a:rPr lang="tr-TR" dirty="0"/>
              <a:t>güzelce </a:t>
            </a:r>
            <a:r>
              <a:rPr lang="tr-TR" dirty="0" smtClean="0"/>
              <a:t>renklendirip odana </a:t>
            </a:r>
            <a:r>
              <a:rPr lang="tr-TR" dirty="0"/>
              <a:t>asmayı unutma</a:t>
            </a:r>
            <a:r>
              <a:rPr lang="tr-TR" dirty="0" smtClean="0"/>
              <a:t>.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pPr>
              <a:buFont typeface="Courier New" pitchFamily="49" charset="0"/>
              <a:buChar char="o"/>
            </a:pPr>
            <a:r>
              <a:rPr lang="tr-TR" dirty="0" smtClean="0"/>
              <a:t>Aile </a:t>
            </a:r>
            <a:r>
              <a:rPr lang="tr-TR" dirty="0"/>
              <a:t>toplantısı yapın ve </a:t>
            </a:r>
            <a:r>
              <a:rPr lang="tr-TR" dirty="0" smtClean="0"/>
              <a:t>teknoloji kullanım saatleri belirleyin</a:t>
            </a:r>
            <a:r>
              <a:rPr lang="tr-TR" dirty="0"/>
              <a:t>. Bunu tablo </a:t>
            </a:r>
            <a:r>
              <a:rPr lang="tr-TR" dirty="0" smtClean="0"/>
              <a:t>haline getirip evde herkesin görebileceği bir yere asabilirsiniz</a:t>
            </a:r>
            <a:r>
              <a:rPr lang="tr-TR" dirty="0"/>
              <a:t>. Mesela </a:t>
            </a:r>
            <a:r>
              <a:rPr lang="tr-TR" dirty="0" smtClean="0"/>
              <a:t>buzdolabının üzerine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603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29264" cy="922114"/>
          </a:xfrm>
        </p:spPr>
        <p:txBody>
          <a:bodyPr>
            <a:normAutofit/>
          </a:bodyPr>
          <a:lstStyle/>
          <a:p>
            <a:r>
              <a:rPr lang="tr-TR" sz="5400" dirty="0" smtClean="0"/>
              <a:t>oyunlar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601272" cy="527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ZIPLAYAN HARFLER</a:t>
            </a:r>
          </a:p>
          <a:p>
            <a:r>
              <a:rPr lang="tr-TR" dirty="0"/>
              <a:t>OYUNCU SAYISI KADAR KALEM VE </a:t>
            </a:r>
            <a:r>
              <a:rPr lang="tr-TR" dirty="0" smtClean="0"/>
              <a:t>KÂĞIT HAZIRLANIR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KURA </a:t>
            </a:r>
            <a:r>
              <a:rPr lang="tr-TR" dirty="0"/>
              <a:t>İLE BELİRLENEN BİR </a:t>
            </a:r>
            <a:r>
              <a:rPr lang="tr-TR" dirty="0" smtClean="0"/>
              <a:t>OYUNCU, EN </a:t>
            </a:r>
            <a:r>
              <a:rPr lang="tr-TR" dirty="0"/>
              <a:t>AZ YEDİ SEKİZ HARFTEN OLUŞAN ANLAMLI </a:t>
            </a:r>
            <a:r>
              <a:rPr lang="tr-TR" dirty="0" smtClean="0"/>
              <a:t>BİR SÖZCÜK </a:t>
            </a:r>
            <a:r>
              <a:rPr lang="tr-TR" dirty="0"/>
              <a:t>SÖYLER. DİĞER OYUNCULAR; 1 </a:t>
            </a:r>
            <a:r>
              <a:rPr lang="tr-TR" dirty="0" smtClean="0"/>
              <a:t>DAKİKALIK  SÜRE </a:t>
            </a:r>
            <a:r>
              <a:rPr lang="tr-TR" dirty="0"/>
              <a:t>İÇİNDE BU SÖZCÜKTEKİ HARFLERİN </a:t>
            </a:r>
            <a:r>
              <a:rPr lang="tr-TR" dirty="0" smtClean="0"/>
              <a:t>YERİNİ DEĞİŞTİREREK </a:t>
            </a:r>
            <a:r>
              <a:rPr lang="tr-TR" dirty="0"/>
              <a:t>ANLAMLI, BAŞKA </a:t>
            </a:r>
            <a:r>
              <a:rPr lang="tr-TR" dirty="0" smtClean="0"/>
              <a:t>SÖZCÜKLE TÜRETİR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HERKES </a:t>
            </a:r>
            <a:r>
              <a:rPr lang="tr-TR" dirty="0"/>
              <a:t>TÜRETTİĞİ </a:t>
            </a:r>
            <a:r>
              <a:rPr lang="tr-TR" dirty="0" smtClean="0"/>
              <a:t>SÖZCÜKLERİ KÂĞIDINA </a:t>
            </a:r>
            <a:r>
              <a:rPr lang="tr-TR" dirty="0"/>
              <a:t>YAZAR. </a:t>
            </a:r>
            <a:endParaRPr lang="tr-TR" dirty="0" smtClean="0"/>
          </a:p>
          <a:p>
            <a:r>
              <a:rPr lang="tr-TR" dirty="0" smtClean="0"/>
              <a:t>SÜRE </a:t>
            </a:r>
            <a:r>
              <a:rPr lang="tr-TR" dirty="0"/>
              <a:t>BİTİMİNDE, </a:t>
            </a:r>
            <a:r>
              <a:rPr lang="tr-TR" dirty="0" smtClean="0"/>
              <a:t>OLUŞTURULAN SÖZCÜKLER </a:t>
            </a:r>
            <a:r>
              <a:rPr lang="tr-TR" dirty="0"/>
              <a:t>SÖYLENİR. OYUN SONUNDA EN </a:t>
            </a:r>
            <a:r>
              <a:rPr lang="tr-TR" dirty="0" smtClean="0"/>
              <a:t>ÇOK PUANI </a:t>
            </a:r>
            <a:r>
              <a:rPr lang="tr-TR" dirty="0"/>
              <a:t>ALAN OYUNCU, OYUNU KAZANIR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NOT:</a:t>
            </a:r>
            <a:endParaRPr lang="tr-TR" dirty="0"/>
          </a:p>
          <a:p>
            <a:pPr marL="0" indent="0">
              <a:buNone/>
            </a:pPr>
            <a:r>
              <a:rPr lang="tr-TR" sz="1700" dirty="0" smtClean="0"/>
              <a:t>       PUANLAMA</a:t>
            </a:r>
            <a:r>
              <a:rPr lang="tr-TR" sz="1700" dirty="0"/>
              <a:t>, TÜRETİLEN </a:t>
            </a:r>
            <a:r>
              <a:rPr lang="tr-TR" sz="1700" dirty="0" smtClean="0"/>
              <a:t>KELİMEDEKİ HARF </a:t>
            </a:r>
            <a:r>
              <a:rPr lang="tr-TR" sz="1700" dirty="0"/>
              <a:t>SAYISINA GÖRE YAPILIR. HER HARF, 1 </a:t>
            </a:r>
            <a:r>
              <a:rPr lang="tr-TR" sz="1700" dirty="0" smtClean="0"/>
              <a:t>PUAN OLARAK </a:t>
            </a:r>
            <a:r>
              <a:rPr lang="tr-TR" sz="1700" dirty="0"/>
              <a:t>HESAPLANIR. ÖRNEĞİN, İLK </a:t>
            </a:r>
            <a:r>
              <a:rPr lang="tr-TR" sz="1700" dirty="0" smtClean="0"/>
              <a:t>OYUNCU “ÖĞRETMEN</a:t>
            </a:r>
            <a:r>
              <a:rPr lang="tr-TR" sz="1700" dirty="0"/>
              <a:t>” SÖZCÜĞÜNÜ SÖYLER. </a:t>
            </a:r>
            <a:r>
              <a:rPr lang="tr-TR" sz="1700" dirty="0" smtClean="0"/>
              <a:t>DİĞER  OYUNCULAR </a:t>
            </a:r>
            <a:r>
              <a:rPr lang="tr-TR" sz="1700" dirty="0"/>
              <a:t>KÂĞITLARINA “NEM (3 PUAN), </a:t>
            </a:r>
            <a:r>
              <a:rPr lang="tr-TR" sz="1700" dirty="0" smtClean="0"/>
              <a:t>MERT (4 </a:t>
            </a:r>
            <a:r>
              <a:rPr lang="tr-TR" sz="1700" dirty="0"/>
              <a:t>PUAN), TÖREN (5 PUAN)” VB. </a:t>
            </a:r>
            <a:r>
              <a:rPr lang="tr-TR" sz="1700" dirty="0" smtClean="0"/>
              <a:t>SÖZCÜKLERİ YAZAR </a:t>
            </a:r>
            <a:r>
              <a:rPr lang="tr-TR" sz="1700" dirty="0"/>
              <a:t>VE PUAN KAZANIR. EN YÜKSEK PUAN</a:t>
            </a:r>
          </a:p>
        </p:txBody>
      </p:sp>
    </p:spTree>
    <p:extLst>
      <p:ext uri="{BB962C8B-B14F-4D97-AF65-F5344CB8AC3E}">
        <p14:creationId xmlns:p14="http://schemas.microsoft.com/office/powerpoint/2010/main" val="36303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tr-TR" sz="1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HARFLERDEN ANLAMLI KELİMELER</a:t>
            </a:r>
          </a:p>
          <a:p>
            <a:pPr marL="0" indent="0">
              <a:buNone/>
            </a:pPr>
            <a:r>
              <a:rPr lang="tr-TR" dirty="0" smtClean="0"/>
              <a:t>TÜRETEBİLME</a:t>
            </a:r>
            <a:r>
              <a:rPr lang="tr-TR" dirty="0"/>
              <a:t> </a:t>
            </a:r>
            <a:r>
              <a:rPr lang="tr-TR" dirty="0" smtClean="0"/>
              <a:t>OYUNU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Malzemeler: Oyuncu sayısı kadar kalem kağıt</a:t>
            </a:r>
          </a:p>
          <a:p>
            <a:pPr marL="0" indent="0">
              <a:buNone/>
            </a:pPr>
            <a:r>
              <a:rPr lang="tr-TR" dirty="0" smtClean="0"/>
              <a:t>İlk oyun  bizden olsun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pPr marL="0" indent="0">
              <a:buNone/>
            </a:pPr>
            <a:endParaRPr lang="tr-T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R      Ğ     N     E     T       Ö       E    M</a:t>
            </a:r>
          </a:p>
          <a:p>
            <a:pPr marL="0" indent="0">
              <a:buNone/>
            </a:pPr>
            <a:endParaRPr lang="tr-TR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TEĞMEN </a:t>
            </a: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ÖĞRETME</a:t>
            </a: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ÖĞRENME</a:t>
            </a: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MERT</a:t>
            </a: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TÖREN</a:t>
            </a:r>
          </a:p>
          <a:p>
            <a:pPr marL="0" indent="0">
              <a:buNone/>
            </a:pPr>
            <a:r>
              <a:rPr lang="tr-TR" dirty="0" smtClean="0">
                <a:sym typeface="Wingdings" pitchFamily="2" charset="2"/>
              </a:rPr>
              <a:t>NEM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01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chemeClr val="tx1"/>
                </a:solidFill>
              </a:rPr>
              <a:t>II.HAFTA</a:t>
            </a:r>
            <a:endParaRPr lang="tr-TR" sz="4800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056784" cy="15841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sz="5100" dirty="0" smtClean="0"/>
              <a:t>01 ŞUBAT/06 ŞUBAT 2021</a:t>
            </a:r>
          </a:p>
          <a:p>
            <a:r>
              <a:rPr lang="tr-TR" sz="4000" dirty="0"/>
              <a:t>DERS PLANI</a:t>
            </a:r>
          </a:p>
          <a:p>
            <a:r>
              <a:rPr lang="tr-TR" sz="4000" dirty="0"/>
              <a:t>KONU TEKRARI</a:t>
            </a:r>
          </a:p>
          <a:p>
            <a:r>
              <a:rPr lang="tr-TR" sz="4000" dirty="0"/>
              <a:t>SORU ÇÖZÜMÜ</a:t>
            </a:r>
          </a:p>
          <a:p>
            <a:endParaRPr lang="tr-TR" sz="4000" dirty="0"/>
          </a:p>
        </p:txBody>
      </p:sp>
      <p:pic>
        <p:nvPicPr>
          <p:cNvPr id="8194" name="Picture 2" descr="C:\Users\EYLÜL-ELİF\AppData\Local\Microsoft\Windows\INetCache\IE\RWK0E82A\cover_issue_95_pt_B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76056" y="2819966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65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PAZARTESİ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FEN BİLGİSİ </a:t>
            </a:r>
          </a:p>
          <a:p>
            <a:r>
              <a:rPr lang="tr-TR" dirty="0"/>
              <a:t>konu tekrarı+ soru  çözümü 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TÜRKÇE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İNGİLİZCE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504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SALI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MATEMATİK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SOSYAL BİLGİLER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FEN BİLGİSİ</a:t>
            </a:r>
          </a:p>
          <a:p>
            <a:r>
              <a:rPr lang="tr-TR" dirty="0"/>
              <a:t>konu tekrarı+ soru 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1392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ÇARŞAMBA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TÜRKÇE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MATEMATİK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DİN KÜLTÜRÜ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8352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KONU TEKRARLARI</a:t>
            </a:r>
          </a:p>
          <a:p>
            <a:r>
              <a:rPr lang="tr-TR" dirty="0" smtClean="0"/>
              <a:t>SORU ÇÖZÜMLERİ</a:t>
            </a:r>
          </a:p>
          <a:p>
            <a:r>
              <a:rPr lang="tr-TR" dirty="0" smtClean="0"/>
              <a:t>HER HAFTA İÇİN AKTİVİTE ÖNERİLERİ</a:t>
            </a:r>
          </a:p>
          <a:p>
            <a:r>
              <a:rPr lang="tr-TR" dirty="0" smtClean="0"/>
              <a:t>OYUNLAR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1393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PERŞEMBE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FEN BİLGİSİ </a:t>
            </a:r>
          </a:p>
          <a:p>
            <a:r>
              <a:rPr lang="tr-TR" dirty="0"/>
              <a:t>konu tekrarı+ soru  çözümü 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r>
              <a:rPr lang="tr-TR" dirty="0"/>
              <a:t>TÜRKÇE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r>
              <a:rPr lang="tr-TR" dirty="0"/>
              <a:t>İNGİLİZCE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2047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CUMA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MATEMATİK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r>
              <a:rPr lang="tr-TR" dirty="0"/>
              <a:t>SOSYAL BİLGİLER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r>
              <a:rPr lang="tr-TR" dirty="0"/>
              <a:t>FEN BİLGİSİ</a:t>
            </a:r>
          </a:p>
          <a:p>
            <a:r>
              <a:rPr lang="tr-TR" dirty="0"/>
              <a:t>konu tekrarı+ soru 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7175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CUMARTESİ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TÜRKÇE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MATEMATİK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DİN KÜLTÜRÜ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6207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II.HAFTA AKTİVİTELERİ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hafta </a:t>
            </a:r>
            <a:r>
              <a:rPr lang="tr-TR" dirty="0" smtClean="0"/>
              <a:t>bir </a:t>
            </a:r>
            <a:r>
              <a:rPr lang="tr-TR" dirty="0"/>
              <a:t>gün evde </a:t>
            </a:r>
            <a:r>
              <a:rPr lang="tr-TR" dirty="0" smtClean="0"/>
              <a:t>egzersiz yapmayı dene</a:t>
            </a:r>
            <a:r>
              <a:rPr lang="tr-TR" dirty="0"/>
              <a:t>. Buna nefes </a:t>
            </a:r>
            <a:r>
              <a:rPr lang="tr-TR" dirty="0" smtClean="0"/>
              <a:t>egzersizleriyle eşlik </a:t>
            </a:r>
            <a:r>
              <a:rPr lang="tr-TR" dirty="0"/>
              <a:t>et. </a:t>
            </a:r>
            <a:r>
              <a:rPr lang="tr-TR" dirty="0" smtClean="0"/>
              <a:t>Hepsi bitince </a:t>
            </a:r>
            <a:r>
              <a:rPr lang="tr-TR" dirty="0"/>
              <a:t>camdan bak ve </a:t>
            </a:r>
            <a:r>
              <a:rPr lang="tr-TR" dirty="0" smtClean="0"/>
              <a:t>nefes almanın </a:t>
            </a:r>
            <a:r>
              <a:rPr lang="tr-TR" dirty="0"/>
              <a:t>tadına var 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r>
              <a:rPr lang="tr-TR" dirty="0"/>
              <a:t>Bu hafta evde </a:t>
            </a:r>
            <a:r>
              <a:rPr lang="tr-TR" dirty="0" smtClean="0"/>
              <a:t>ailenle </a:t>
            </a:r>
            <a:r>
              <a:rPr lang="tr-TR" dirty="0"/>
              <a:t>beraber </a:t>
            </a:r>
            <a:r>
              <a:rPr lang="tr-TR" dirty="0" smtClean="0"/>
              <a:t>yeni bir yemek tarif deneyebilirsiniz</a:t>
            </a:r>
            <a:r>
              <a:rPr lang="tr-TR" dirty="0"/>
              <a:t>. Daha </a:t>
            </a:r>
            <a:r>
              <a:rPr lang="tr-TR" dirty="0" smtClean="0"/>
              <a:t>önce yapmadığınız bir </a:t>
            </a:r>
            <a:r>
              <a:rPr lang="tr-TR" dirty="0"/>
              <a:t>şey olsun </a:t>
            </a:r>
            <a:r>
              <a:rPr lang="tr-TR" dirty="0" smtClean="0"/>
              <a:t>ki </a:t>
            </a:r>
            <a:r>
              <a:rPr lang="tr-TR" dirty="0"/>
              <a:t>tadını </a:t>
            </a:r>
            <a:r>
              <a:rPr lang="tr-TR" dirty="0" smtClean="0"/>
              <a:t>merak edin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  <a:p>
            <a:r>
              <a:rPr lang="tr-TR" dirty="0"/>
              <a:t>Önüne </a:t>
            </a:r>
            <a:r>
              <a:rPr lang="tr-TR" dirty="0" smtClean="0"/>
              <a:t>bir </a:t>
            </a:r>
            <a:r>
              <a:rPr lang="tr-TR" dirty="0"/>
              <a:t>dünya hartası aç, </a:t>
            </a:r>
            <a:r>
              <a:rPr lang="tr-TR" dirty="0" smtClean="0"/>
              <a:t>gözlerini kapat </a:t>
            </a:r>
            <a:r>
              <a:rPr lang="tr-TR" dirty="0"/>
              <a:t>ve rastgele parmağınla </a:t>
            </a:r>
            <a:r>
              <a:rPr lang="tr-TR" dirty="0" smtClean="0"/>
              <a:t>bir yere dokun</a:t>
            </a:r>
            <a:r>
              <a:rPr lang="tr-TR" dirty="0"/>
              <a:t>. Çıkan ülke </a:t>
            </a:r>
            <a:r>
              <a:rPr lang="tr-TR" dirty="0" smtClean="0"/>
              <a:t>ile ilgili bir </a:t>
            </a:r>
            <a:r>
              <a:rPr lang="tr-TR" dirty="0"/>
              <a:t>belgesel aç ve o </a:t>
            </a:r>
            <a:r>
              <a:rPr lang="tr-TR" dirty="0" smtClean="0"/>
              <a:t>ülkeyi </a:t>
            </a:r>
            <a:r>
              <a:rPr lang="tr-TR" dirty="0"/>
              <a:t>gez. Bak</a:t>
            </a:r>
          </a:p>
          <a:p>
            <a:pPr marL="0" indent="0">
              <a:buNone/>
            </a:pPr>
            <a:r>
              <a:rPr lang="tr-TR" dirty="0" smtClean="0"/>
              <a:t>  bakalım </a:t>
            </a:r>
            <a:r>
              <a:rPr lang="tr-TR" dirty="0"/>
              <a:t>orada </a:t>
            </a:r>
            <a:r>
              <a:rPr lang="tr-TR" dirty="0" smtClean="0"/>
              <a:t>insanlar </a:t>
            </a:r>
            <a:r>
              <a:rPr lang="tr-TR" dirty="0"/>
              <a:t>nasıl yaşıyor, </a:t>
            </a:r>
            <a:r>
              <a:rPr lang="tr-TR" dirty="0" smtClean="0"/>
              <a:t>neler       </a:t>
            </a:r>
            <a:r>
              <a:rPr lang="tr-TR" dirty="0"/>
              <a:t> </a:t>
            </a:r>
            <a:r>
              <a:rPr lang="tr-TR" dirty="0" smtClean="0"/>
              <a:t>       yapıyor</a:t>
            </a:r>
            <a:r>
              <a:rPr lang="tr-TR" dirty="0"/>
              <a:t>, neler </a:t>
            </a:r>
            <a:r>
              <a:rPr lang="tr-TR" dirty="0" smtClean="0"/>
              <a:t>giyiyor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002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5400" b="1" dirty="0"/>
              <a:t>oyunlar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000" dirty="0" smtClean="0"/>
              <a:t>ELLER MASADA</a:t>
            </a:r>
            <a:endParaRPr lang="tr-TR" sz="3000" dirty="0"/>
          </a:p>
          <a:p>
            <a:r>
              <a:rPr lang="tr-TR" sz="1700" dirty="0"/>
              <a:t>OYUNCULARIN ARASINDAN SAYIŞMACA</a:t>
            </a:r>
          </a:p>
          <a:p>
            <a:pPr marL="0" indent="0">
              <a:buNone/>
            </a:pPr>
            <a:r>
              <a:rPr lang="tr-TR" sz="1700" dirty="0"/>
              <a:t>İLE BİR EBE SEÇİLİR</a:t>
            </a:r>
            <a:r>
              <a:rPr lang="tr-TR" sz="1700" dirty="0" smtClean="0"/>
              <a:t>.</a:t>
            </a:r>
          </a:p>
          <a:p>
            <a:r>
              <a:rPr lang="tr-TR" sz="1700" dirty="0" smtClean="0"/>
              <a:t> </a:t>
            </a:r>
            <a:r>
              <a:rPr lang="tr-TR" sz="1700" dirty="0"/>
              <a:t>DİĞER </a:t>
            </a:r>
            <a:r>
              <a:rPr lang="tr-TR" sz="1700" dirty="0" smtClean="0"/>
              <a:t>OYUNCULAR BİR </a:t>
            </a:r>
            <a:r>
              <a:rPr lang="tr-TR" sz="1700" dirty="0"/>
              <a:t>DÜĞMEYİ, </a:t>
            </a:r>
            <a:r>
              <a:rPr lang="tr-TR" sz="1700" dirty="0" smtClean="0"/>
              <a:t>MASANIN ALTINDA ELDEN ELE </a:t>
            </a:r>
            <a:r>
              <a:rPr lang="tr-TR" sz="1700" dirty="0"/>
              <a:t>GEÇİRİR. EBE, “ELLER MASADA</a:t>
            </a:r>
            <a:r>
              <a:rPr lang="tr-TR" sz="1700" dirty="0" smtClean="0"/>
              <a:t>!” DEDİĞİ </a:t>
            </a:r>
            <a:r>
              <a:rPr lang="tr-TR" sz="1700" dirty="0"/>
              <a:t>ANDA HERKES ELLERİNİ, </a:t>
            </a:r>
            <a:r>
              <a:rPr lang="tr-TR" sz="1700" dirty="0" smtClean="0"/>
              <a:t>AVUÇLARI AŞAĞI </a:t>
            </a:r>
            <a:r>
              <a:rPr lang="tr-TR" sz="1700" dirty="0"/>
              <a:t>GELECEK ŞEKİLDE </a:t>
            </a:r>
            <a:r>
              <a:rPr lang="tr-TR" sz="1700" dirty="0" smtClean="0"/>
              <a:t>MASANINÜSTÜNE </a:t>
            </a:r>
            <a:r>
              <a:rPr lang="tr-TR" sz="1700" dirty="0"/>
              <a:t>KOYAR. </a:t>
            </a:r>
            <a:endParaRPr lang="tr-TR" sz="1700" dirty="0" smtClean="0"/>
          </a:p>
          <a:p>
            <a:r>
              <a:rPr lang="tr-TR" sz="1700" dirty="0" smtClean="0"/>
              <a:t>EBE</a:t>
            </a:r>
            <a:r>
              <a:rPr lang="tr-TR" sz="1700" dirty="0"/>
              <a:t>, DÜĞMENİN </a:t>
            </a:r>
            <a:r>
              <a:rPr lang="tr-TR" sz="1700" dirty="0" smtClean="0"/>
              <a:t>KİMDEOLDUĞUNU </a:t>
            </a:r>
            <a:r>
              <a:rPr lang="tr-TR" sz="1700" dirty="0"/>
              <a:t>TAHMİN ETMEYE ÇALIŞIR</a:t>
            </a:r>
            <a:r>
              <a:rPr lang="tr-TR" sz="1700" dirty="0" smtClean="0"/>
              <a:t>.</a:t>
            </a:r>
            <a:endParaRPr lang="tr-TR" sz="1700" dirty="0"/>
          </a:p>
          <a:p>
            <a:r>
              <a:rPr lang="tr-TR" sz="1700" dirty="0"/>
              <a:t>DOĞRU TAHMİN EDEBİLİRSE </a:t>
            </a:r>
            <a:r>
              <a:rPr lang="tr-TR" sz="1700" dirty="0" smtClean="0"/>
              <a:t>ELİNDE DÜĞME </a:t>
            </a:r>
            <a:r>
              <a:rPr lang="tr-TR" sz="1700" dirty="0"/>
              <a:t>OLAN OYUNCU, YENİ EBE </a:t>
            </a:r>
            <a:r>
              <a:rPr lang="tr-TR" sz="1700" dirty="0" smtClean="0"/>
              <a:t>OLUR. BİLEMEZSE </a:t>
            </a:r>
            <a:r>
              <a:rPr lang="tr-TR" sz="1700" dirty="0"/>
              <a:t>EBELİĞE DEVAM EDER</a:t>
            </a:r>
            <a:r>
              <a:rPr lang="tr-TR" sz="1600" dirty="0"/>
              <a:t>. </a:t>
            </a:r>
            <a:endParaRPr lang="tr-TR" sz="1600" dirty="0" smtClean="0"/>
          </a:p>
          <a:p>
            <a:r>
              <a:rPr lang="tr-TR" sz="1600" dirty="0" smtClean="0"/>
              <a:t>OYUN  BU </a:t>
            </a:r>
            <a:r>
              <a:rPr lang="tr-TR" sz="1600" dirty="0"/>
              <a:t>ŞEKİLDE </a:t>
            </a:r>
            <a:r>
              <a:rPr lang="tr-TR" sz="1600" dirty="0" smtClean="0"/>
              <a:t>SÜRDÜRÜLÜR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4168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KELİME DALLARI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OYUNCULAR, BİR MASANIN ETRAFINDA OTURUR.</a:t>
            </a:r>
          </a:p>
          <a:p>
            <a:r>
              <a:rPr lang="tr-TR" dirty="0"/>
              <a:t>MASANIN ÜZERİNDE BÜYÜKÇE, BEYAZ BİR KÂĞIT OLUR.</a:t>
            </a:r>
          </a:p>
          <a:p>
            <a:r>
              <a:rPr lang="tr-TR" dirty="0"/>
              <a:t>İLK OYUNCU, KÂĞIDIN BAŞINA İSTEDİĞİ BİR KELİMEYİ</a:t>
            </a:r>
          </a:p>
          <a:p>
            <a:r>
              <a:rPr lang="tr-TR" dirty="0"/>
              <a:t>YAZAR. ÖRNEĞİN “ÖĞRETMEN” YAZMIŞ OLSUN.</a:t>
            </a:r>
          </a:p>
          <a:p>
            <a:r>
              <a:rPr lang="tr-TR" dirty="0"/>
              <a:t>SIRADAKİ OYUNCU “ÖĞRETMEN” KELİMESİNİN </a:t>
            </a:r>
            <a:r>
              <a:rPr lang="tr-TR" dirty="0" smtClean="0"/>
              <a:t>İÇİNDE BULUNAN </a:t>
            </a:r>
            <a:r>
              <a:rPr lang="tr-TR" dirty="0"/>
              <a:t>HARFLERİN BİRİNDEN BAŞLAYARAK </a:t>
            </a:r>
            <a:r>
              <a:rPr lang="tr-TR" dirty="0" smtClean="0"/>
              <a:t>İSTEDİĞİ  YÖNE </a:t>
            </a:r>
            <a:r>
              <a:rPr lang="tr-TR" dirty="0"/>
              <a:t>DOĞRU BİR ÇİZGİ ÇİZER (BU ÇİZGİ, DAL </a:t>
            </a:r>
            <a:r>
              <a:rPr lang="tr-TR" dirty="0" smtClean="0"/>
              <a:t>OLARAK ADLANDIRILIR</a:t>
            </a:r>
            <a:r>
              <a:rPr lang="tr-TR" dirty="0"/>
              <a:t>.). ÇİZGİNİN UCUNA DA ÇİZGİ </a:t>
            </a:r>
            <a:r>
              <a:rPr lang="tr-TR" dirty="0" smtClean="0"/>
              <a:t>HANGİ HARFTEN </a:t>
            </a:r>
            <a:r>
              <a:rPr lang="tr-TR" dirty="0"/>
              <a:t>BAŞLAMIŞSA O HARFLE BAŞLAYAN BAŞKA </a:t>
            </a:r>
            <a:r>
              <a:rPr lang="tr-TR" dirty="0" smtClean="0"/>
              <a:t>BİR KELİME </a:t>
            </a:r>
            <a:r>
              <a:rPr lang="tr-TR" dirty="0"/>
              <a:t>YAZAR. </a:t>
            </a:r>
            <a:endParaRPr lang="tr-TR" dirty="0" smtClean="0"/>
          </a:p>
          <a:p>
            <a:r>
              <a:rPr lang="tr-TR" dirty="0" smtClean="0"/>
              <a:t>ÖRNEĞİN </a:t>
            </a:r>
            <a:r>
              <a:rPr lang="tr-TR" dirty="0"/>
              <a:t>“ÖĞRETMEN” </a:t>
            </a:r>
            <a:r>
              <a:rPr lang="tr-TR" dirty="0" smtClean="0"/>
              <a:t>KELİMESİNDE BULUNAN </a:t>
            </a:r>
            <a:r>
              <a:rPr lang="tr-TR" dirty="0"/>
              <a:t>“E” SESİNDEN AŞAĞIYA DOĞRU KISA BİR </a:t>
            </a:r>
            <a:r>
              <a:rPr lang="tr-TR" dirty="0" smtClean="0"/>
              <a:t>DAL ÇİZİP </a:t>
            </a:r>
            <a:r>
              <a:rPr lang="tr-TR" dirty="0"/>
              <a:t>“E” İLE BAŞLAYAN “EĞİTİM” KELİMESİNİ </a:t>
            </a:r>
            <a:r>
              <a:rPr lang="tr-TR" dirty="0" smtClean="0"/>
              <a:t>YAZMIŞ OLSUN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SIRADAKİ </a:t>
            </a:r>
            <a:r>
              <a:rPr lang="tr-TR" dirty="0"/>
              <a:t>OYUNCU DA AYNI İŞLEMİ “EĞİTİM”</a:t>
            </a:r>
          </a:p>
          <a:p>
            <a:r>
              <a:rPr lang="tr-TR" dirty="0"/>
              <a:t>KELİMESİNDEKİ İSTEDİĞİ BİR HARFLE YAPAR. </a:t>
            </a:r>
            <a:endParaRPr lang="tr-TR" dirty="0" smtClean="0"/>
          </a:p>
          <a:p>
            <a:r>
              <a:rPr lang="tr-TR" dirty="0" smtClean="0"/>
              <a:t>OYUN  SIRASINDA </a:t>
            </a:r>
            <a:r>
              <a:rPr lang="tr-TR" dirty="0"/>
              <a:t>HER OYUNCU FARKLI RENKTE YAZAN BİR</a:t>
            </a:r>
          </a:p>
          <a:p>
            <a:r>
              <a:rPr lang="tr-TR" dirty="0"/>
              <a:t>KALEM KULLANMALIDIR. </a:t>
            </a:r>
            <a:endParaRPr lang="tr-TR" dirty="0" smtClean="0"/>
          </a:p>
          <a:p>
            <a:r>
              <a:rPr lang="tr-TR" dirty="0" smtClean="0"/>
              <a:t>KÂĞITTA </a:t>
            </a:r>
            <a:r>
              <a:rPr lang="tr-TR" dirty="0"/>
              <a:t>HİÇ YER </a:t>
            </a:r>
            <a:r>
              <a:rPr lang="tr-TR" dirty="0" smtClean="0"/>
              <a:t>KALMAYANA KADAR </a:t>
            </a:r>
            <a:r>
              <a:rPr lang="tr-TR" dirty="0"/>
              <a:t>OYUNA DEVAM EDİLİR. ALFABEDEKİ </a:t>
            </a:r>
            <a:r>
              <a:rPr lang="tr-TR" dirty="0" smtClean="0"/>
              <a:t>HARFLERİN  TAMAMINI </a:t>
            </a:r>
            <a:r>
              <a:rPr lang="tr-TR" dirty="0"/>
              <a:t>TÜRETTİĞİ KELİMELERİN </a:t>
            </a:r>
            <a:r>
              <a:rPr lang="tr-TR" dirty="0" smtClean="0"/>
              <a:t>İÇERİSİNDE    KULLANAN </a:t>
            </a:r>
            <a:r>
              <a:rPr lang="tr-TR" dirty="0"/>
              <a:t>İLK OYUNCU, OYUNU </a:t>
            </a:r>
            <a:r>
              <a:rPr lang="tr-TR" dirty="0" smtClean="0"/>
              <a:t>KAZANIR.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7946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solidFill>
                  <a:schemeClr val="accent6">
                    <a:lumMod val="75000"/>
                  </a:schemeClr>
                </a:solidFill>
              </a:rPr>
              <a:t>III.HAFTA </a:t>
            </a:r>
            <a:endParaRPr lang="tr-T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800" b="1" dirty="0" smtClean="0"/>
              <a:t>08 ŞUBAT/12 </a:t>
            </a:r>
            <a:r>
              <a:rPr lang="tr-TR" sz="2800" b="1" dirty="0"/>
              <a:t>ŞUBAT 2021</a:t>
            </a:r>
          </a:p>
          <a:p>
            <a:r>
              <a:rPr lang="tr-TR" sz="3200" dirty="0"/>
              <a:t>DERS PLANI</a:t>
            </a:r>
          </a:p>
          <a:p>
            <a:r>
              <a:rPr lang="tr-TR" sz="3200" dirty="0"/>
              <a:t>KONU TEKRARI</a:t>
            </a:r>
          </a:p>
          <a:p>
            <a:r>
              <a:rPr lang="tr-TR" sz="3200" dirty="0"/>
              <a:t>SORU ÇÖZÜMÜ</a:t>
            </a:r>
          </a:p>
          <a:p>
            <a:endParaRPr lang="tr-TR" dirty="0"/>
          </a:p>
        </p:txBody>
      </p:sp>
      <p:pic>
        <p:nvPicPr>
          <p:cNvPr id="9218" name="Picture 2" descr="C:\Users\EYLÜL-ELİF\AppData\Local\Microsoft\Windows\INetCache\IE\QVNG0RK1\arastirma-bilgi-ders-calismak-ders-kitaplari-5134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322681"/>
            <a:ext cx="3042592" cy="228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0760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PAZARTESİ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FEN BİLGİSİ </a:t>
            </a:r>
          </a:p>
          <a:p>
            <a:r>
              <a:rPr lang="tr-TR" dirty="0"/>
              <a:t>konu tekrarı+ soru  çözümü 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TÜRKÇE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İNGİLİZCE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2801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SALI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MATEMATİK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SOSYAL BİLGİLER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FEN BİLGİSİ</a:t>
            </a:r>
          </a:p>
          <a:p>
            <a:r>
              <a:rPr lang="tr-TR" dirty="0"/>
              <a:t>konu tekrarı+ soru 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0723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ÇARŞAMBA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TÜRKÇE</a:t>
            </a:r>
            <a:endParaRPr lang="tr-TR" dirty="0"/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MATEMATİK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DİN KÜLTÜRÜ</a:t>
            </a:r>
          </a:p>
          <a:p>
            <a:r>
              <a:rPr lang="tr-TR" dirty="0"/>
              <a:t>konu tekrarı+ soru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04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620688"/>
            <a:ext cx="8363272" cy="5505475"/>
          </a:xfrm>
        </p:spPr>
        <p:txBody>
          <a:bodyPr>
            <a:normAutofit/>
          </a:bodyPr>
          <a:lstStyle/>
          <a:p>
            <a:r>
              <a:rPr lang="tr-TR" dirty="0" smtClean="0"/>
              <a:t>Biliyoruz ki çok yoruldunuz</a:t>
            </a:r>
          </a:p>
          <a:p>
            <a:r>
              <a:rPr lang="tr-TR" dirty="0" smtClean="0"/>
              <a:t>Bu tatilde dinlenmek en çok sizlerin hakkı.</a:t>
            </a:r>
          </a:p>
          <a:p>
            <a:r>
              <a:rPr lang="tr-TR" dirty="0" smtClean="0"/>
              <a:t>Lütfen bol bol dinlenip, ailenizle zaman geçirin</a:t>
            </a:r>
          </a:p>
          <a:p>
            <a:r>
              <a:rPr lang="tr-TR" dirty="0"/>
              <a:t>K</a:t>
            </a:r>
            <a:r>
              <a:rPr lang="tr-TR" dirty="0" smtClean="0"/>
              <a:t>endinize zaman ayırın.</a:t>
            </a:r>
          </a:p>
          <a:p>
            <a:r>
              <a:rPr lang="tr-TR" dirty="0" smtClean="0"/>
              <a:t>Uzaktan eğitim sürecinde öğrendiklerinizi</a:t>
            </a:r>
          </a:p>
          <a:p>
            <a:pPr marL="0" indent="0">
              <a:buNone/>
            </a:pPr>
            <a:r>
              <a:rPr lang="tr-TR" dirty="0" smtClean="0"/>
              <a:t>unutmamanız ve bilgilerinizi pekiştirebilmeniz</a:t>
            </a:r>
          </a:p>
          <a:p>
            <a:pPr marL="0" indent="0">
              <a:buNone/>
            </a:pPr>
            <a:r>
              <a:rPr lang="tr-TR" dirty="0" smtClean="0"/>
              <a:t>adına sizlere günlük çalışmalar ve aktiviteler içeren öneriler hazırladık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59566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PERŞEMBE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FEN </a:t>
            </a:r>
            <a:r>
              <a:rPr lang="tr-TR" dirty="0"/>
              <a:t>BİLGİSİ </a:t>
            </a:r>
          </a:p>
          <a:p>
            <a:r>
              <a:rPr lang="tr-TR" dirty="0"/>
              <a:t>konu tekrarı+ soru  çözümü 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TÜRKÇE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İNGİLİZCE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5058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CUMA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MATEMATİK</a:t>
            </a:r>
            <a:endParaRPr lang="tr-TR" dirty="0"/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SOSYAL BİLGİLER</a:t>
            </a:r>
          </a:p>
          <a:p>
            <a:r>
              <a:rPr lang="tr-TR" dirty="0"/>
              <a:t>konu tekrarı+ soru çözümü 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FEN BİLGİSİ</a:t>
            </a:r>
          </a:p>
          <a:p>
            <a:r>
              <a:rPr lang="tr-TR" dirty="0"/>
              <a:t>konu tekrarı+ soru  çözümü(40 </a:t>
            </a:r>
            <a:r>
              <a:rPr lang="tr-TR" dirty="0" err="1"/>
              <a:t>dk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32745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CUMARTESİ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KENDİ KAYNAKLARINIZDAN YARARLANARAK </a:t>
            </a:r>
          </a:p>
          <a:p>
            <a:r>
              <a:rPr lang="tr-TR" sz="4000" dirty="0" smtClean="0">
                <a:solidFill>
                  <a:schemeClr val="accent1">
                    <a:lumMod val="75000"/>
                  </a:schemeClr>
                </a:solidFill>
              </a:rPr>
              <a:t>DENEME SINAVI </a:t>
            </a:r>
            <a:r>
              <a:rPr lang="tr-TR" dirty="0" smtClean="0"/>
              <a:t>YAPINIZ</a:t>
            </a:r>
          </a:p>
          <a:p>
            <a:pPr marL="0" indent="0">
              <a:buNone/>
            </a:pPr>
            <a:r>
              <a:rPr lang="tr-TR" sz="1400" dirty="0" smtClean="0"/>
              <a:t>      NOT:YAPACAĞINIZ DENEME SINAVI TIPKI OKULDA Kİ GİBİ SÜRELİ  OLSUN VE TAMAMEN SESSİZ BİR ORTAMDA SINAVI GERÇEKLEŞTİRİNİZ.</a:t>
            </a:r>
            <a:endParaRPr lang="tr-TR" sz="1400" dirty="0"/>
          </a:p>
          <a:p>
            <a:endParaRPr lang="tr-TR" dirty="0" smtClean="0"/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756764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III.HAFTA AKTİVİTELERİ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</a:t>
            </a:r>
            <a:r>
              <a:rPr lang="tr-TR" dirty="0"/>
              <a:t>sabah evde kahvaltıyı sen hazırla, eğer</a:t>
            </a:r>
          </a:p>
          <a:p>
            <a:pPr marL="0" indent="0">
              <a:buNone/>
            </a:pPr>
            <a:r>
              <a:rPr lang="tr-TR" dirty="0" smtClean="0"/>
              <a:t>bir ablan/abin </a:t>
            </a:r>
            <a:r>
              <a:rPr lang="tr-TR" dirty="0"/>
              <a:t>varsa sana </a:t>
            </a:r>
            <a:r>
              <a:rPr lang="tr-TR" dirty="0" smtClean="0"/>
              <a:t>eşlik edebilir. Ailene </a:t>
            </a:r>
            <a:r>
              <a:rPr lang="tr-TR" dirty="0"/>
              <a:t>güzel </a:t>
            </a:r>
            <a:r>
              <a:rPr lang="tr-TR" dirty="0" smtClean="0"/>
              <a:t>bir </a:t>
            </a:r>
            <a:r>
              <a:rPr lang="tr-TR" dirty="0"/>
              <a:t>sofra </a:t>
            </a:r>
            <a:r>
              <a:rPr lang="tr-TR" dirty="0" smtClean="0"/>
              <a:t>hazırlayabilirsiniz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 smtClean="0"/>
          </a:p>
          <a:p>
            <a:r>
              <a:rPr lang="tr-TR" dirty="0"/>
              <a:t>Bu hafta </a:t>
            </a:r>
            <a:r>
              <a:rPr lang="tr-TR" dirty="0" smtClean="0"/>
              <a:t>ailece kimsenin </a:t>
            </a:r>
            <a:r>
              <a:rPr lang="tr-TR" dirty="0"/>
              <a:t>olmadığı </a:t>
            </a:r>
            <a:r>
              <a:rPr lang="tr-TR" dirty="0" smtClean="0"/>
              <a:t>bir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yerlere gidip yeşilliklerde piknik yapabilirsiniz</a:t>
            </a:r>
            <a:r>
              <a:rPr lang="tr-TR" dirty="0"/>
              <a:t>, mesela </a:t>
            </a:r>
            <a:r>
              <a:rPr lang="tr-TR" dirty="0" smtClean="0"/>
              <a:t>bir </a:t>
            </a:r>
            <a:r>
              <a:rPr lang="tr-TR" dirty="0"/>
              <a:t>köy ya da </a:t>
            </a:r>
            <a:r>
              <a:rPr lang="tr-TR" dirty="0" smtClean="0"/>
              <a:t>orman</a:t>
            </a:r>
            <a:r>
              <a:rPr lang="tr-TR" dirty="0" smtClean="0">
                <a:sym typeface="Wingdings" pitchFamily="2" charset="2"/>
              </a:rPr>
              <a:t></a:t>
            </a:r>
          </a:p>
          <a:p>
            <a:r>
              <a:rPr lang="tr-TR" dirty="0" smtClean="0">
                <a:sym typeface="Wingdings" pitchFamily="2" charset="2"/>
              </a:rPr>
              <a:t>Tedbirlere uyarak arkadaşlarınla buluşabilirsin</a:t>
            </a:r>
          </a:p>
          <a:p>
            <a:r>
              <a:rPr lang="tr-TR" dirty="0"/>
              <a:t>Bu hafta </a:t>
            </a:r>
            <a:r>
              <a:rPr lang="tr-TR" dirty="0" smtClean="0"/>
              <a:t>kendine </a:t>
            </a:r>
            <a:r>
              <a:rPr lang="tr-TR" dirty="0"/>
              <a:t>farklı </a:t>
            </a:r>
            <a:r>
              <a:rPr lang="tr-TR" dirty="0" smtClean="0"/>
              <a:t>bir içecek </a:t>
            </a:r>
            <a:r>
              <a:rPr lang="tr-TR" dirty="0"/>
              <a:t>hazırla.</a:t>
            </a:r>
          </a:p>
          <a:p>
            <a:pPr marL="0" indent="0">
              <a:buNone/>
            </a:pPr>
            <a:r>
              <a:rPr lang="tr-TR" dirty="0" smtClean="0"/>
              <a:t>İçerisinde limon</a:t>
            </a:r>
            <a:r>
              <a:rPr lang="tr-TR" dirty="0"/>
              <a:t>, taze nane vs. olan </a:t>
            </a:r>
            <a:r>
              <a:rPr lang="tr-TR" dirty="0" smtClean="0"/>
              <a:t>sağlıklı bir içecek </a:t>
            </a:r>
            <a:r>
              <a:rPr lang="tr-TR" dirty="0"/>
              <a:t>ya da </a:t>
            </a:r>
            <a:r>
              <a:rPr lang="tr-TR" dirty="0" smtClean="0"/>
              <a:t>çikolata</a:t>
            </a:r>
            <a:r>
              <a:rPr lang="tr-TR" dirty="0"/>
              <a:t>, süt </a:t>
            </a:r>
            <a:r>
              <a:rPr lang="tr-TR" dirty="0" smtClean="0"/>
              <a:t>içeren tatlı bir tarif olabilir</a:t>
            </a:r>
            <a:r>
              <a:rPr lang="tr-TR" dirty="0"/>
              <a:t>. Bunu </a:t>
            </a:r>
            <a:r>
              <a:rPr lang="tr-TR" dirty="0" smtClean="0"/>
              <a:t>içerken kulaklıklarını tak </a:t>
            </a:r>
            <a:r>
              <a:rPr lang="tr-TR" dirty="0"/>
              <a:t>ve en </a:t>
            </a:r>
            <a:r>
              <a:rPr lang="tr-TR" dirty="0" smtClean="0"/>
              <a:t>sevdiğin müziği gözlerini kapatarak dinle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8900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OYUNLAR</a:t>
            </a:r>
            <a:br>
              <a:rPr lang="tr-TR" dirty="0" smtClean="0"/>
            </a:br>
            <a:r>
              <a:rPr lang="tr-TR" dirty="0" smtClean="0"/>
              <a:t>ÇİZ BAKALIM…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İNGİLİZCE DERSİNDE ÖĞRENİLEN </a:t>
            </a:r>
            <a:r>
              <a:rPr lang="tr-TR" dirty="0" smtClean="0"/>
              <a:t>KELİMELER, KÜÇÜK </a:t>
            </a:r>
            <a:r>
              <a:rPr lang="tr-TR" dirty="0"/>
              <a:t>KÂĞITLARA YAZILIR VE </a:t>
            </a:r>
            <a:r>
              <a:rPr lang="tr-TR" dirty="0" smtClean="0"/>
              <a:t>KÂĞITLAR KATLANIR</a:t>
            </a:r>
            <a:r>
              <a:rPr lang="tr-TR" dirty="0"/>
              <a:t>; </a:t>
            </a:r>
            <a:endParaRPr lang="tr-TR" dirty="0" smtClean="0"/>
          </a:p>
          <a:p>
            <a:r>
              <a:rPr lang="tr-TR" dirty="0" smtClean="0"/>
              <a:t>BİR </a:t>
            </a:r>
            <a:r>
              <a:rPr lang="tr-TR" dirty="0"/>
              <a:t>KAVANOZUN İÇİNE ATILIR.</a:t>
            </a:r>
          </a:p>
          <a:p>
            <a:r>
              <a:rPr lang="tr-TR" dirty="0"/>
              <a:t>SAYIŞMACA YOLUYLA BİR </a:t>
            </a:r>
            <a:r>
              <a:rPr lang="tr-TR" dirty="0" smtClean="0"/>
              <a:t>YÖNETİCİBELİRLENİR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YÖNETİCİ </a:t>
            </a:r>
            <a:r>
              <a:rPr lang="tr-TR" dirty="0"/>
              <a:t>KAVANOZDAN </a:t>
            </a:r>
            <a:r>
              <a:rPr lang="tr-TR" dirty="0" smtClean="0"/>
              <a:t>BİR KÂĞIT </a:t>
            </a:r>
            <a:r>
              <a:rPr lang="tr-TR" dirty="0"/>
              <a:t>ÇEKEREK ÜZERİNDE YAZAN </a:t>
            </a:r>
            <a:r>
              <a:rPr lang="tr-TR" dirty="0" smtClean="0"/>
              <a:t>KELİMEYİ OYUNCULARA </a:t>
            </a:r>
            <a:r>
              <a:rPr lang="tr-TR" dirty="0"/>
              <a:t>GÖSTERİR.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    OYUNCULAR GÖRDÜKLERİ </a:t>
            </a:r>
            <a:r>
              <a:rPr lang="tr-TR" dirty="0"/>
              <a:t>KELİMELERİN RESMİNİ</a:t>
            </a:r>
          </a:p>
          <a:p>
            <a:pPr marL="0" indent="0">
              <a:buNone/>
            </a:pPr>
            <a:r>
              <a:rPr lang="tr-TR" dirty="0" smtClean="0"/>
              <a:t>     BİRBİRLERİNE </a:t>
            </a:r>
            <a:r>
              <a:rPr lang="tr-TR" dirty="0"/>
              <a:t>BAKMADAN İKİ DAKİKA İÇİNDE</a:t>
            </a:r>
          </a:p>
          <a:p>
            <a:pPr marL="0" indent="0">
              <a:buNone/>
            </a:pPr>
            <a:r>
              <a:rPr lang="tr-TR" dirty="0" smtClean="0"/>
              <a:t>     ÇİZMEYE </a:t>
            </a:r>
            <a:r>
              <a:rPr lang="tr-TR" dirty="0"/>
              <a:t>ÇALIŞIR. </a:t>
            </a:r>
            <a:endParaRPr lang="tr-TR" dirty="0" smtClean="0"/>
          </a:p>
          <a:p>
            <a:r>
              <a:rPr lang="tr-TR" dirty="0" smtClean="0"/>
              <a:t>SÜRE </a:t>
            </a:r>
            <a:r>
              <a:rPr lang="tr-TR" dirty="0"/>
              <a:t>BİTİMİNDE </a:t>
            </a:r>
            <a:r>
              <a:rPr lang="tr-TR" dirty="0" smtClean="0"/>
              <a:t>HERKES SIRAYLA </a:t>
            </a:r>
            <a:r>
              <a:rPr lang="tr-TR" dirty="0"/>
              <a:t>ÇİZDİĞİ RESMİ YÖNETİCİYE GÖSTERİR.</a:t>
            </a:r>
          </a:p>
          <a:p>
            <a:r>
              <a:rPr lang="tr-TR" dirty="0"/>
              <a:t>OYUNCU İNGİLİZCE KELİMENİN </a:t>
            </a:r>
            <a:r>
              <a:rPr lang="tr-TR" dirty="0" smtClean="0"/>
              <a:t>TÜRKÇE KARŞILIĞINI </a:t>
            </a:r>
            <a:r>
              <a:rPr lang="tr-TR" dirty="0"/>
              <a:t>DOĞRU BİLMİŞ VE RESMİ </a:t>
            </a:r>
            <a:r>
              <a:rPr lang="tr-TR" dirty="0" smtClean="0"/>
              <a:t>ONA GÖRE </a:t>
            </a:r>
            <a:r>
              <a:rPr lang="tr-TR" dirty="0"/>
              <a:t>ÇİZMİŞ İSE YÖNETİCİ RESME PUAN VERİR</a:t>
            </a:r>
          </a:p>
          <a:p>
            <a:r>
              <a:rPr lang="tr-TR" dirty="0"/>
              <a:t>(1-10 ARASI). EN ÇOK PUANI ALAN </a:t>
            </a:r>
            <a:r>
              <a:rPr lang="tr-TR" dirty="0" smtClean="0"/>
              <a:t>OYUNCU OYUNU </a:t>
            </a:r>
            <a:r>
              <a:rPr lang="tr-TR" dirty="0"/>
              <a:t>KAZANIR VE YÖNETİCİ </a:t>
            </a:r>
            <a:r>
              <a:rPr lang="tr-TR" dirty="0" smtClean="0"/>
              <a:t>OLUR.OYUN </a:t>
            </a:r>
            <a:r>
              <a:rPr lang="tr-TR" dirty="0"/>
              <a:t>BU ŞEKİLDE SÜRDÜRÜLÜR.</a:t>
            </a:r>
          </a:p>
        </p:txBody>
      </p:sp>
    </p:spTree>
    <p:extLst>
      <p:ext uri="{BB962C8B-B14F-4D97-AF65-F5344CB8AC3E}">
        <p14:creationId xmlns:p14="http://schemas.microsoft.com/office/powerpoint/2010/main" val="2858657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984776" cy="936104"/>
          </a:xfrm>
        </p:spPr>
        <p:txBody>
          <a:bodyPr/>
          <a:lstStyle/>
          <a:p>
            <a:r>
              <a:rPr lang="tr-TR" dirty="0" smtClean="0"/>
              <a:t>RİTİMDEN ÖYKÜYE OYUNU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7601272" cy="5277200"/>
          </a:xfrm>
        </p:spPr>
        <p:txBody>
          <a:bodyPr>
            <a:normAutofit/>
          </a:bodyPr>
          <a:lstStyle/>
          <a:p>
            <a:r>
              <a:rPr lang="tr-TR" sz="1100" b="1" i="1" dirty="0" smtClean="0"/>
              <a:t>MALZEMELER</a:t>
            </a:r>
            <a:r>
              <a:rPr lang="tr-TR" sz="1100" dirty="0" smtClean="0"/>
              <a:t> ;VARSA </a:t>
            </a:r>
            <a:r>
              <a:rPr lang="tr-TR" sz="1100" dirty="0"/>
              <a:t>EVDEKİ MÜZİK ALETLERİ </a:t>
            </a:r>
            <a:r>
              <a:rPr lang="tr-TR" sz="1100" dirty="0" smtClean="0"/>
              <a:t>VE RİTİM </a:t>
            </a:r>
            <a:r>
              <a:rPr lang="tr-TR" sz="1100" dirty="0"/>
              <a:t>ÇALGILARI YA DA SES </a:t>
            </a:r>
            <a:r>
              <a:rPr lang="tr-TR" sz="1100" dirty="0" smtClean="0"/>
              <a:t>ÇIKARABİLECEK, ,KIRILMAZ </a:t>
            </a:r>
            <a:r>
              <a:rPr lang="tr-TR" sz="1100" dirty="0"/>
              <a:t>TÜRDEN EŞYALAR, TENCERE </a:t>
            </a:r>
            <a:r>
              <a:rPr lang="tr-TR" sz="1100" dirty="0" smtClean="0"/>
              <a:t>KAPAKLARI, TAHTA </a:t>
            </a:r>
            <a:r>
              <a:rPr lang="tr-TR" sz="1100" dirty="0"/>
              <a:t>VE METAL KAŞIKLAR, AHŞAP </a:t>
            </a:r>
            <a:r>
              <a:rPr lang="tr-TR" sz="1100" dirty="0" smtClean="0"/>
              <a:t>HAVAN, KALEMLER </a:t>
            </a:r>
            <a:r>
              <a:rPr lang="tr-TR" sz="1100" dirty="0"/>
              <a:t>VB. KULLANILABİLİR. </a:t>
            </a:r>
            <a:endParaRPr lang="tr-TR" sz="1100" dirty="0" smtClean="0"/>
          </a:p>
          <a:p>
            <a:r>
              <a:rPr lang="tr-TR" sz="1400" dirty="0"/>
              <a:t>AİLE ÜYELERİ BİR ARAYA GELİR. OYUNU YÖNETMEK </a:t>
            </a:r>
            <a:r>
              <a:rPr lang="tr-TR" sz="1400" dirty="0" smtClean="0"/>
              <a:t>VE ENSTRÜMANI </a:t>
            </a:r>
            <a:r>
              <a:rPr lang="tr-TR" sz="1400" dirty="0"/>
              <a:t>ÇALMAK ÜZERE BİR ORKESTRA </a:t>
            </a:r>
            <a:r>
              <a:rPr lang="tr-TR" sz="1400" dirty="0" smtClean="0"/>
              <a:t>ŞEFİ SEÇİLİR</a:t>
            </a:r>
            <a:r>
              <a:rPr lang="tr-TR" sz="1400" dirty="0"/>
              <a:t>. OYUNA BAŞLAYACAK VE ÖYKÜYÜ </a:t>
            </a:r>
            <a:r>
              <a:rPr lang="tr-TR" sz="1400" dirty="0" smtClean="0"/>
              <a:t>BAŞLATACAK OLAN </a:t>
            </a:r>
            <a:r>
              <a:rPr lang="tr-TR" sz="1400" dirty="0"/>
              <a:t>İLK OYUNCU SAYIŞMACAYLA SEÇİLİR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 </a:t>
            </a:r>
            <a:r>
              <a:rPr lang="tr-TR" sz="1400" dirty="0"/>
              <a:t>ŞEF </a:t>
            </a:r>
            <a:r>
              <a:rPr lang="tr-TR" sz="1400" dirty="0" smtClean="0"/>
              <a:t>YAVAŞ YA </a:t>
            </a:r>
            <a:r>
              <a:rPr lang="tr-TR" sz="1400" dirty="0"/>
              <a:t>DA ÇABUK HIZDA, KUVVETLİ YA DA </a:t>
            </a:r>
            <a:r>
              <a:rPr lang="tr-TR" sz="1400" dirty="0" smtClean="0"/>
              <a:t>HAFİF GÜRLÜKTE </a:t>
            </a:r>
            <a:r>
              <a:rPr lang="tr-TR" sz="1400" dirty="0"/>
              <a:t>YAKLAŞIK OTUZ SANİYELİK BİR RİTİM YA </a:t>
            </a:r>
            <a:r>
              <a:rPr lang="tr-TR" sz="1400" dirty="0" smtClean="0"/>
              <a:t>DA EZGİ </a:t>
            </a:r>
            <a:r>
              <a:rPr lang="tr-TR" sz="1400" dirty="0"/>
              <a:t>CÜMLESİ ÇALAR. </a:t>
            </a:r>
            <a:endParaRPr lang="tr-TR" sz="1400" dirty="0" smtClean="0"/>
          </a:p>
          <a:p>
            <a:r>
              <a:rPr lang="tr-TR" sz="1400" dirty="0" smtClean="0"/>
              <a:t>OYUNCU</a:t>
            </a:r>
            <a:r>
              <a:rPr lang="tr-TR" sz="1400" dirty="0"/>
              <a:t>, ŞEFİN ÇALACAĞI </a:t>
            </a:r>
            <a:r>
              <a:rPr lang="tr-TR" sz="1400" dirty="0" smtClean="0"/>
              <a:t>RİTİM YA </a:t>
            </a:r>
            <a:r>
              <a:rPr lang="tr-TR" sz="1400" dirty="0"/>
              <a:t>DA EZGİYİ DİNLEDİKTEN SONRA ÖYKÜYE İSTEDİĞİ</a:t>
            </a:r>
          </a:p>
          <a:p>
            <a:pPr marL="0" indent="0">
              <a:buNone/>
            </a:pPr>
            <a:r>
              <a:rPr lang="tr-TR" sz="1400" dirty="0" smtClean="0"/>
              <a:t>      ŞEKİLDE </a:t>
            </a:r>
            <a:r>
              <a:rPr lang="tr-TR" sz="1400" dirty="0"/>
              <a:t>BAŞLAR VE BİRLİKTE </a:t>
            </a:r>
            <a:r>
              <a:rPr lang="tr-TR" sz="1400" dirty="0" smtClean="0"/>
              <a:t>OLUŞTURACAKLARI ÖYKÜNÜN                         İLK         CÜMLELERİNİ          SÖYLER.</a:t>
            </a:r>
          </a:p>
          <a:p>
            <a:r>
              <a:rPr lang="tr-TR" sz="1400" dirty="0" smtClean="0"/>
              <a:t> </a:t>
            </a:r>
            <a:r>
              <a:rPr lang="tr-TR" sz="1400" dirty="0"/>
              <a:t>İLK </a:t>
            </a:r>
            <a:r>
              <a:rPr lang="tr-TR" sz="1400" dirty="0" smtClean="0"/>
              <a:t>OYUNCU, CÜMLELERİNİ </a:t>
            </a:r>
            <a:r>
              <a:rPr lang="tr-TR" sz="1400" dirty="0"/>
              <a:t>TAMAMLADIKTAN SONRA ŞEF </a:t>
            </a:r>
            <a:r>
              <a:rPr lang="tr-TR" sz="1400" dirty="0" smtClean="0"/>
              <a:t>İKİNCİ  OYUNCUYU </a:t>
            </a:r>
            <a:r>
              <a:rPr lang="tr-TR" sz="1400" dirty="0"/>
              <a:t>SAYIŞMACAYLA SEÇER VE BAŞKA BİR </a:t>
            </a:r>
            <a:r>
              <a:rPr lang="tr-TR" sz="1400" dirty="0" smtClean="0"/>
              <a:t>RİTİM YA </a:t>
            </a:r>
            <a:r>
              <a:rPr lang="tr-TR" sz="1400" dirty="0"/>
              <a:t>DA MÜZİK CÜMLESİ ÇALAR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 </a:t>
            </a:r>
            <a:r>
              <a:rPr lang="tr-TR" sz="1400" dirty="0"/>
              <a:t>İKİNCİ ANLATICI </a:t>
            </a:r>
            <a:r>
              <a:rPr lang="tr-TR" sz="1400" dirty="0" smtClean="0"/>
              <a:t>ŞEFİN  ÇALDIĞI </a:t>
            </a:r>
            <a:r>
              <a:rPr lang="tr-TR" sz="1400" dirty="0"/>
              <a:t>RİTİM YA DA EZGİ CÜMLESİNİ DİNLER </a:t>
            </a:r>
            <a:r>
              <a:rPr lang="tr-TR" sz="1400" dirty="0" smtClean="0"/>
              <a:t>VE   ÖYKÜYÜ </a:t>
            </a:r>
            <a:r>
              <a:rPr lang="tr-TR" sz="1400" dirty="0"/>
              <a:t>BİRİNCİ OYUNCUNUN KALDIĞI </a:t>
            </a:r>
            <a:r>
              <a:rPr lang="tr-TR" sz="1400" dirty="0" smtClean="0"/>
              <a:t>YERDEN,  İSTEDİĞİ </a:t>
            </a:r>
            <a:r>
              <a:rPr lang="tr-TR" sz="1400" dirty="0"/>
              <a:t>ŞEKİLDE KURGULAYARAK DEVAM ETTİRİR</a:t>
            </a:r>
            <a:r>
              <a:rPr lang="tr-TR" sz="1400" dirty="0" smtClean="0"/>
              <a:t>.</a:t>
            </a:r>
          </a:p>
          <a:p>
            <a:r>
              <a:rPr lang="tr-TR" sz="1400" dirty="0" smtClean="0"/>
              <a:t> OYUN   TÜM </a:t>
            </a:r>
            <a:r>
              <a:rPr lang="tr-TR" sz="1400" dirty="0"/>
              <a:t>AİLE ÜYELERİ ANLATICI OLUNCAYA </a:t>
            </a:r>
            <a:r>
              <a:rPr lang="tr-TR" sz="1400" dirty="0" smtClean="0"/>
              <a:t>    KADAR </a:t>
            </a:r>
            <a:r>
              <a:rPr lang="tr-TR" sz="1400" dirty="0"/>
              <a:t>DEVAM</a:t>
            </a:r>
          </a:p>
          <a:p>
            <a:pPr marL="0" indent="0">
              <a:buNone/>
            </a:pPr>
            <a:r>
              <a:rPr lang="tr-TR" sz="1400" dirty="0"/>
              <a:t> </a:t>
            </a:r>
            <a:r>
              <a:rPr lang="tr-TR" sz="1400" dirty="0" smtClean="0"/>
              <a:t>      EDER</a:t>
            </a:r>
            <a:r>
              <a:rPr lang="tr-TR" sz="1400" dirty="0"/>
              <a:t>. EN SONA KALAN OYUNCU, </a:t>
            </a:r>
            <a:r>
              <a:rPr lang="tr-TR" sz="1400" dirty="0" smtClean="0"/>
              <a:t>ÖYKÜYÜ TAMAMLAR VE OYUN  BİTER.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86321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4800" b="1" dirty="0" smtClean="0">
                <a:latin typeface="Arial Rounded MT Bold" pitchFamily="34" charset="0"/>
              </a:rPr>
              <a:t>OKULLARIN AÇILMASINI VE SENİ HEYECANLA BEKLİYORUZ</a:t>
            </a:r>
            <a:endParaRPr lang="tr-TR" sz="4800" b="1" dirty="0">
              <a:latin typeface="Arial Rounded MT Bold" pitchFamily="34" charset="0"/>
            </a:endParaRPr>
          </a:p>
        </p:txBody>
      </p:sp>
      <p:pic>
        <p:nvPicPr>
          <p:cNvPr id="10242" name="Picture 2" descr="C:\Users\EYLÜL-ELİF\AppData\Local\Microsoft\Windows\INetCache\IE\QVNG0RK1\1024px-Noto_Emoji_Oreo_263a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355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400" dirty="0" smtClean="0"/>
              <a:t>Programın içerisinde yer alan      aktiviteler</a:t>
            </a:r>
          </a:p>
          <a:p>
            <a:pPr marL="0" indent="0">
              <a:buNone/>
            </a:pPr>
            <a:r>
              <a:rPr lang="tr-TR" sz="4400" dirty="0" smtClean="0"/>
              <a:t>PDR servisi olarak oldukça keyifle  sizler</a:t>
            </a:r>
            <a:r>
              <a:rPr lang="tr-TR" sz="4400" dirty="0"/>
              <a:t> </a:t>
            </a:r>
            <a:r>
              <a:rPr lang="tr-TR" sz="4400" dirty="0" smtClean="0"/>
              <a:t>     için hazırladığımız etkinlikler:)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768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>
                <a:solidFill>
                  <a:schemeClr val="tx1"/>
                </a:solidFill>
              </a:rPr>
              <a:t>I.HAFTA</a:t>
            </a:r>
            <a:endParaRPr lang="tr-TR" sz="6000" b="1" dirty="0">
              <a:solidFill>
                <a:schemeClr val="tx1"/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4000" dirty="0" smtClean="0"/>
              <a:t>  25 OCAK / 30 OCAK 2021</a:t>
            </a:r>
          </a:p>
          <a:p>
            <a:pPr marL="0" indent="0">
              <a:buNone/>
            </a:pPr>
            <a:endParaRPr lang="tr-TR" sz="4000" dirty="0" smtClean="0"/>
          </a:p>
          <a:p>
            <a:pPr marL="0" indent="0">
              <a:buNone/>
            </a:pPr>
            <a:r>
              <a:rPr lang="tr-TR" sz="4000" dirty="0" smtClean="0"/>
              <a:t>DERS PLANI</a:t>
            </a:r>
          </a:p>
          <a:p>
            <a:pPr marL="0" indent="0">
              <a:buNone/>
            </a:pPr>
            <a:r>
              <a:rPr lang="tr-TR" sz="4000" dirty="0" smtClean="0"/>
              <a:t>KONU TEKRARI</a:t>
            </a:r>
          </a:p>
          <a:p>
            <a:pPr marL="0" indent="0">
              <a:buNone/>
            </a:pPr>
            <a:r>
              <a:rPr lang="tr-TR" sz="4000" dirty="0" smtClean="0"/>
              <a:t>SORU ÇÖZÜMÜ</a:t>
            </a:r>
            <a:endParaRPr lang="tr-TR" sz="4000" dirty="0"/>
          </a:p>
        </p:txBody>
      </p:sp>
      <p:pic>
        <p:nvPicPr>
          <p:cNvPr id="2052" name="Picture 4" descr="C:\Users\EYLÜL-ELİF\AppData\Local\Microsoft\Windows\INetCache\IE\DHD41E4E\bilgi-okuryazarlığı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3642048" cy="364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1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PAZARTESİ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77686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sz="3100" dirty="0" smtClean="0"/>
              <a:t>FEN BİLGİSİ </a:t>
            </a:r>
          </a:p>
          <a:p>
            <a:r>
              <a:rPr lang="tr-TR" sz="3100" dirty="0" smtClean="0"/>
              <a:t>konu tekrarı+ soru  çözümü  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</a:p>
          <a:p>
            <a:pPr marL="0" indent="0">
              <a:buNone/>
            </a:pPr>
            <a:r>
              <a:rPr lang="tr-TR" sz="3100" dirty="0" smtClean="0"/>
              <a:t>TÜRKÇE</a:t>
            </a:r>
          </a:p>
          <a:p>
            <a:pPr marL="0" indent="0">
              <a:buNone/>
            </a:pPr>
            <a:r>
              <a:rPr lang="tr-TR" sz="3100" dirty="0" smtClean="0"/>
              <a:t>konu tekrarı+ soru çözümü</a:t>
            </a:r>
            <a:r>
              <a:rPr lang="tr-TR" sz="3100" dirty="0"/>
              <a:t> </a:t>
            </a:r>
            <a:r>
              <a:rPr lang="tr-TR" sz="3100" dirty="0" smtClean="0"/>
              <a:t>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</a:p>
          <a:p>
            <a:pPr marL="0" indent="0">
              <a:buNone/>
            </a:pPr>
            <a:r>
              <a:rPr lang="tr-TR" sz="3100" dirty="0" smtClean="0"/>
              <a:t>İNGİLİZCE</a:t>
            </a:r>
          </a:p>
          <a:p>
            <a:r>
              <a:rPr lang="tr-TR" sz="3100" dirty="0" smtClean="0"/>
              <a:t>konu tekrarı+ soru çözümü</a:t>
            </a:r>
            <a:r>
              <a:rPr lang="tr-TR" sz="3100" dirty="0"/>
              <a:t> </a:t>
            </a:r>
            <a:r>
              <a:rPr lang="tr-TR" sz="3100" dirty="0" smtClean="0"/>
              <a:t>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30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16824" cy="4536504"/>
          </a:xfrm>
        </p:spPr>
        <p:txBody>
          <a:bodyPr>
            <a:normAutofit fontScale="70000" lnSpcReduction="20000"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sz="4500" dirty="0" smtClean="0"/>
              <a:t>MATEMATİK</a:t>
            </a:r>
            <a:endParaRPr lang="tr-TR" sz="4500" dirty="0"/>
          </a:p>
          <a:p>
            <a:r>
              <a:rPr lang="tr-TR" sz="4500" dirty="0"/>
              <a:t>konu tekrarı+ </a:t>
            </a:r>
            <a:r>
              <a:rPr lang="tr-TR" sz="4500" dirty="0" smtClean="0"/>
              <a:t>soru çözümü (40 </a:t>
            </a:r>
            <a:r>
              <a:rPr lang="tr-TR" sz="4500" dirty="0" err="1" smtClean="0"/>
              <a:t>dk</a:t>
            </a:r>
            <a:r>
              <a:rPr lang="tr-TR" sz="4500" dirty="0" smtClean="0"/>
              <a:t>)</a:t>
            </a:r>
            <a:endParaRPr lang="tr-TR" sz="4500" dirty="0"/>
          </a:p>
          <a:p>
            <a:pPr marL="0" indent="0">
              <a:buNone/>
            </a:pPr>
            <a:r>
              <a:rPr lang="tr-TR" sz="4500" dirty="0" smtClean="0"/>
              <a:t>SOSYAL BİLGİLER</a:t>
            </a:r>
            <a:endParaRPr lang="tr-TR" sz="4500" dirty="0"/>
          </a:p>
          <a:p>
            <a:r>
              <a:rPr lang="tr-TR" sz="4500" dirty="0"/>
              <a:t>konu tekrarı+ </a:t>
            </a:r>
            <a:r>
              <a:rPr lang="tr-TR" sz="4500" dirty="0" smtClean="0"/>
              <a:t>soru çözümü </a:t>
            </a:r>
            <a:r>
              <a:rPr lang="tr-TR" sz="4500" dirty="0"/>
              <a:t>(</a:t>
            </a:r>
            <a:r>
              <a:rPr lang="tr-TR" sz="4500" dirty="0" smtClean="0"/>
              <a:t>40 </a:t>
            </a:r>
            <a:r>
              <a:rPr lang="tr-TR" sz="4500" dirty="0" err="1" smtClean="0"/>
              <a:t>dk</a:t>
            </a:r>
            <a:r>
              <a:rPr lang="tr-TR" sz="4500" dirty="0" smtClean="0"/>
              <a:t>)</a:t>
            </a:r>
            <a:endParaRPr lang="tr-TR" sz="4500" dirty="0"/>
          </a:p>
          <a:p>
            <a:pPr marL="0" indent="0">
              <a:buNone/>
            </a:pPr>
            <a:r>
              <a:rPr lang="tr-TR" sz="4500" dirty="0" smtClean="0"/>
              <a:t>FEN BİLGİSİ</a:t>
            </a:r>
            <a:endParaRPr lang="tr-TR" sz="4500" dirty="0"/>
          </a:p>
          <a:p>
            <a:r>
              <a:rPr lang="tr-TR" sz="4500" dirty="0"/>
              <a:t>konu tekrarı+ soru  çözümü(40 </a:t>
            </a:r>
            <a:r>
              <a:rPr lang="tr-TR" sz="4500" dirty="0" err="1"/>
              <a:t>dk</a:t>
            </a:r>
            <a:r>
              <a:rPr lang="tr-TR" sz="4500" dirty="0"/>
              <a:t>)</a:t>
            </a:r>
          </a:p>
          <a:p>
            <a:endParaRPr lang="tr-TR" sz="9600" dirty="0"/>
          </a:p>
          <a:p>
            <a:pPr marL="0" indent="0">
              <a:buNone/>
            </a:pPr>
            <a:endParaRPr lang="tr-TR" sz="15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10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ÇARŞAMBA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3100" dirty="0" smtClean="0"/>
              <a:t>TÜRKÇE</a:t>
            </a:r>
          </a:p>
          <a:p>
            <a:r>
              <a:rPr lang="tr-TR" sz="3100" dirty="0" smtClean="0"/>
              <a:t>konu </a:t>
            </a:r>
            <a:r>
              <a:rPr lang="tr-TR" sz="3100" dirty="0"/>
              <a:t>tekrarı+ </a:t>
            </a:r>
            <a:r>
              <a:rPr lang="tr-TR" sz="3100" dirty="0" smtClean="0"/>
              <a:t>soru çözümü(40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  <a:endParaRPr lang="tr-TR" sz="3100" dirty="0"/>
          </a:p>
          <a:p>
            <a:pPr marL="0" indent="0">
              <a:buNone/>
            </a:pPr>
            <a:r>
              <a:rPr lang="tr-TR" sz="3100" dirty="0" smtClean="0"/>
              <a:t>MATEMATİK</a:t>
            </a:r>
            <a:endParaRPr lang="tr-TR" sz="3100" dirty="0"/>
          </a:p>
          <a:p>
            <a:r>
              <a:rPr lang="tr-TR" sz="3100" dirty="0"/>
              <a:t>konu tekrarı+ </a:t>
            </a:r>
            <a:r>
              <a:rPr lang="tr-TR" sz="3100" dirty="0" smtClean="0"/>
              <a:t>soru çözümü(40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  <a:endParaRPr lang="tr-TR" sz="3100" dirty="0"/>
          </a:p>
          <a:p>
            <a:pPr marL="0" indent="0">
              <a:buNone/>
            </a:pPr>
            <a:r>
              <a:rPr lang="tr-TR" sz="3100" dirty="0" smtClean="0"/>
              <a:t>DİN KÜLTÜRÜ</a:t>
            </a:r>
            <a:endParaRPr lang="tr-TR" sz="3100" dirty="0"/>
          </a:p>
          <a:p>
            <a:r>
              <a:rPr lang="tr-TR" sz="3100" dirty="0"/>
              <a:t>konu tekrarı+ </a:t>
            </a:r>
            <a:r>
              <a:rPr lang="tr-TR" sz="3100" dirty="0" smtClean="0"/>
              <a:t>soru çözümü(40 </a:t>
            </a:r>
            <a:r>
              <a:rPr lang="tr-TR" sz="3100" dirty="0" err="1" smtClean="0"/>
              <a:t>dk</a:t>
            </a:r>
            <a:r>
              <a:rPr lang="tr-TR" sz="3100" dirty="0" smtClean="0"/>
              <a:t>)</a:t>
            </a:r>
            <a:endParaRPr lang="tr-TR" sz="31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016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PERŞEMBE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/>
              <a:t>FEN BİLGİSİ </a:t>
            </a:r>
          </a:p>
          <a:p>
            <a:r>
              <a:rPr lang="tr-TR" sz="3200" dirty="0"/>
              <a:t>konu tekrarı+ soru  çözümü  (40 </a:t>
            </a:r>
            <a:r>
              <a:rPr lang="tr-TR" sz="3200" dirty="0" err="1"/>
              <a:t>dk</a:t>
            </a:r>
            <a:r>
              <a:rPr lang="tr-TR" sz="3200" dirty="0"/>
              <a:t>)</a:t>
            </a:r>
          </a:p>
          <a:p>
            <a:pPr marL="0" indent="0">
              <a:buNone/>
            </a:pPr>
            <a:r>
              <a:rPr lang="tr-TR" sz="3200" dirty="0"/>
              <a:t>TÜRKÇE</a:t>
            </a:r>
          </a:p>
          <a:p>
            <a:r>
              <a:rPr lang="tr-TR" sz="3200" dirty="0"/>
              <a:t>konu tekrarı+ soru çözümü (40 </a:t>
            </a:r>
            <a:r>
              <a:rPr lang="tr-TR" sz="3200" dirty="0" err="1"/>
              <a:t>dk</a:t>
            </a:r>
            <a:r>
              <a:rPr lang="tr-TR" sz="3200" dirty="0"/>
              <a:t>)</a:t>
            </a:r>
          </a:p>
          <a:p>
            <a:pPr marL="0" indent="0">
              <a:buNone/>
            </a:pPr>
            <a:r>
              <a:rPr lang="tr-TR" sz="3200" dirty="0"/>
              <a:t>İNGİLİZCE</a:t>
            </a:r>
          </a:p>
          <a:p>
            <a:r>
              <a:rPr lang="tr-TR" sz="3200" dirty="0"/>
              <a:t>konu tekrarı+ soru çözümü (40 </a:t>
            </a:r>
            <a:r>
              <a:rPr lang="tr-TR" sz="3200" dirty="0" err="1"/>
              <a:t>dk</a:t>
            </a:r>
            <a:r>
              <a:rPr lang="tr-T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909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216</TotalTime>
  <Words>1488</Words>
  <Application>Microsoft Office PowerPoint</Application>
  <PresentationFormat>Ekran Gösterisi (4:3)</PresentationFormat>
  <Paragraphs>254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37" baseType="lpstr">
      <vt:lpstr>Cumba</vt:lpstr>
      <vt:lpstr>PowerPoint Sunusu</vt:lpstr>
      <vt:lpstr>PowerPoint Sunusu</vt:lpstr>
      <vt:lpstr>PowerPoint Sunusu</vt:lpstr>
      <vt:lpstr>PowerPoint Sunusu</vt:lpstr>
      <vt:lpstr>I.HAFTA</vt:lpstr>
      <vt:lpstr>PAZARTESİ </vt:lpstr>
      <vt:lpstr>SALI</vt:lpstr>
      <vt:lpstr>ÇARŞAMBA</vt:lpstr>
      <vt:lpstr>PERŞEMBE</vt:lpstr>
      <vt:lpstr>CUMA</vt:lpstr>
      <vt:lpstr>CUMARTESİ</vt:lpstr>
      <vt:lpstr>I.HAFTA AKTİVİTELERİ</vt:lpstr>
      <vt:lpstr>PowerPoint Sunusu</vt:lpstr>
      <vt:lpstr>oyunlar</vt:lpstr>
      <vt:lpstr>PowerPoint Sunusu</vt:lpstr>
      <vt:lpstr>II.HAFTA</vt:lpstr>
      <vt:lpstr>PAZARTESİ</vt:lpstr>
      <vt:lpstr>SALI</vt:lpstr>
      <vt:lpstr>ÇARŞAMBA</vt:lpstr>
      <vt:lpstr>PERŞEMBE</vt:lpstr>
      <vt:lpstr>CUMA</vt:lpstr>
      <vt:lpstr>CUMARTESİ</vt:lpstr>
      <vt:lpstr>II.HAFTA AKTİVİTELERİ</vt:lpstr>
      <vt:lpstr>oyunlar</vt:lpstr>
      <vt:lpstr>KELİME DALLARI</vt:lpstr>
      <vt:lpstr>III.HAFTA </vt:lpstr>
      <vt:lpstr>PAZARTESİ</vt:lpstr>
      <vt:lpstr>SALI</vt:lpstr>
      <vt:lpstr>ÇARŞAMBA</vt:lpstr>
      <vt:lpstr>PERŞEMBE</vt:lpstr>
      <vt:lpstr>CUMA</vt:lpstr>
      <vt:lpstr>CUMARTESİ</vt:lpstr>
      <vt:lpstr>III.HAFTA AKTİVİTELERİ</vt:lpstr>
      <vt:lpstr>OYUNLAR ÇİZ BAKALIM…</vt:lpstr>
      <vt:lpstr>RİTİMDEN ÖYKÜYE OYUNU</vt:lpstr>
      <vt:lpstr>PowerPoint Sunusu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TATİLDE NELER YAPALIM</dc:title>
  <dc:creator>EYLÜL-ELİF</dc:creator>
  <cp:lastModifiedBy>EYLÜL-ELİF</cp:lastModifiedBy>
  <cp:revision>60</cp:revision>
  <dcterms:created xsi:type="dcterms:W3CDTF">2021-01-21T11:54:09Z</dcterms:created>
  <dcterms:modified xsi:type="dcterms:W3CDTF">2021-01-21T15:31:26Z</dcterms:modified>
</cp:coreProperties>
</file>