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429-B429-40CE-A40A-A61DDC80985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80F5-A6D7-4359-8E68-F322B982B2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4011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429-B429-40CE-A40A-A61DDC80985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80F5-A6D7-4359-8E68-F322B982B2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1210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429-B429-40CE-A40A-A61DDC80985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80F5-A6D7-4359-8E68-F322B982B2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9645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429-B429-40CE-A40A-A61DDC80985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80F5-A6D7-4359-8E68-F322B982B2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7865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429-B429-40CE-A40A-A61DDC80985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80F5-A6D7-4359-8E68-F322B982B2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9528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429-B429-40CE-A40A-A61DDC80985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80F5-A6D7-4359-8E68-F322B982B2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71016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429-B429-40CE-A40A-A61DDC80985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80F5-A6D7-4359-8E68-F322B982B2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0988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429-B429-40CE-A40A-A61DDC80985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80F5-A6D7-4359-8E68-F322B982B2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481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429-B429-40CE-A40A-A61DDC80985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80F5-A6D7-4359-8E68-F322B982B2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876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429-B429-40CE-A40A-A61DDC80985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80F5-A6D7-4359-8E68-F322B982B2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0842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73429-B429-40CE-A40A-A61DDC80985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280F5-A6D7-4359-8E68-F322B982B2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512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73429-B429-40CE-A40A-A61DDC809850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280F5-A6D7-4359-8E68-F322B982B24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762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ÇEVREMİZDE SINAVLA ÖĞRENCİ ALAN MESLEK LİSELERİ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03648" y="3861048"/>
            <a:ext cx="6400800" cy="1752600"/>
          </a:xfrm>
        </p:spPr>
        <p:txBody>
          <a:bodyPr>
            <a:normAutofit/>
          </a:bodyPr>
          <a:lstStyle/>
          <a:p>
            <a:r>
              <a:rPr lang="tr-TR" sz="1600" dirty="0" smtClean="0"/>
              <a:t>HAZIRLAYAN;</a:t>
            </a:r>
          </a:p>
          <a:p>
            <a:r>
              <a:rPr lang="tr-TR" sz="1600" dirty="0" smtClean="0"/>
              <a:t>Rehber Öğretmen Tülay EREN</a:t>
            </a:r>
          </a:p>
          <a:p>
            <a:r>
              <a:rPr lang="tr-TR" sz="1600" dirty="0" smtClean="0"/>
              <a:t>Rehber Öğretmen Belgin ÖZBEK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114592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12110"/>
              </p:ext>
            </p:extLst>
          </p:nvPr>
        </p:nvGraphicFramePr>
        <p:xfrm>
          <a:off x="971600" y="260648"/>
          <a:ext cx="7632841" cy="6236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3792"/>
                <a:gridCol w="1424520"/>
                <a:gridCol w="1304109"/>
                <a:gridCol w="1052966"/>
                <a:gridCol w="1411328"/>
                <a:gridCol w="1056126"/>
              </a:tblGrid>
              <a:tr h="1237797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OKUL ADI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ALAN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YERLEŞTİRME</a:t>
                      </a:r>
                    </a:p>
                    <a:p>
                      <a:r>
                        <a:rPr lang="tr-TR" sz="1400" baseline="0" dirty="0" smtClean="0"/>
                        <a:t> ŞEKLİ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TABAN</a:t>
                      </a:r>
                      <a:r>
                        <a:rPr lang="tr-TR" sz="1400" baseline="0" dirty="0" smtClean="0"/>
                        <a:t> </a:t>
                      </a:r>
                    </a:p>
                    <a:p>
                      <a:r>
                        <a:rPr lang="tr-TR" sz="1400" baseline="0" dirty="0" smtClean="0"/>
                        <a:t>PUAN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YÜZDELİK DİLİMİ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KONT.</a:t>
                      </a:r>
                      <a:endParaRPr lang="tr-TR" sz="1400" dirty="0"/>
                    </a:p>
                  </a:txBody>
                  <a:tcPr/>
                </a:tc>
              </a:tr>
              <a:tr h="1189739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ASELSAN</a:t>
                      </a:r>
                    </a:p>
                    <a:p>
                      <a:r>
                        <a:rPr lang="tr-TR" sz="1600" dirty="0" smtClean="0"/>
                        <a:t>MES.TEK.AND.</a:t>
                      </a:r>
                    </a:p>
                    <a:p>
                      <a:r>
                        <a:rPr lang="tr-TR" sz="1600" dirty="0" smtClean="0"/>
                        <a:t>LİSESİ</a:t>
                      </a:r>
                    </a:p>
                    <a:p>
                      <a:r>
                        <a:rPr lang="tr-TR" sz="1600" dirty="0" smtClean="0"/>
                        <a:t>YENİMAHALLE</a:t>
                      </a:r>
                    </a:p>
                    <a:p>
                      <a:r>
                        <a:rPr lang="tr-TR" sz="1600" dirty="0" smtClean="0"/>
                        <a:t>(Proje Okulu)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ELEKTRİK</a:t>
                      </a:r>
                      <a:r>
                        <a:rPr lang="tr-TR" sz="1600" baseline="0" dirty="0" smtClean="0"/>
                        <a:t> ELEKTRONİK</a:t>
                      </a:r>
                    </a:p>
                    <a:p>
                      <a:r>
                        <a:rPr lang="tr-TR" sz="1600" baseline="0" dirty="0" smtClean="0"/>
                        <a:t>TEKNOLOJİSİ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</a:t>
                      </a:r>
                    </a:p>
                    <a:p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425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8.08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60</a:t>
                      </a:r>
                      <a:endParaRPr lang="tr-TR" sz="1800" dirty="0"/>
                    </a:p>
                  </a:txBody>
                  <a:tcPr/>
                </a:tc>
              </a:tr>
              <a:tr h="50199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ASELSAN</a:t>
                      </a:r>
                    </a:p>
                    <a:p>
                      <a:r>
                        <a:rPr lang="tr-TR" sz="1600" dirty="0" smtClean="0"/>
                        <a:t>MES.TEK.AND.</a:t>
                      </a:r>
                    </a:p>
                    <a:p>
                      <a:r>
                        <a:rPr lang="tr-TR" sz="1600" dirty="0" smtClean="0"/>
                        <a:t>LİSESİ</a:t>
                      </a:r>
                    </a:p>
                    <a:p>
                      <a:r>
                        <a:rPr lang="tr-TR" sz="1600" dirty="0" smtClean="0"/>
                        <a:t>YENİMAHALLE</a:t>
                      </a:r>
                    </a:p>
                    <a:p>
                      <a:r>
                        <a:rPr lang="tr-TR" sz="1600" dirty="0" smtClean="0"/>
                        <a:t>(Proje Okulu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MAKİNE</a:t>
                      </a:r>
                      <a:r>
                        <a:rPr lang="tr-TR" sz="1600" baseline="0" dirty="0" smtClean="0"/>
                        <a:t> TEKNOLOJİSİ ALANI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415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9.75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60</a:t>
                      </a:r>
                      <a:endParaRPr lang="tr-TR" sz="1800" dirty="0"/>
                    </a:p>
                  </a:txBody>
                  <a:tcPr/>
                </a:tc>
              </a:tr>
              <a:tr h="50199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GAZİ MES.TEK.AND.LİSESİ</a:t>
                      </a:r>
                    </a:p>
                    <a:p>
                      <a:r>
                        <a:rPr lang="tr-TR" sz="1600" dirty="0" smtClean="0"/>
                        <a:t>YENİMAHALLE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UÇAK BAKIM ALANI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MERKEZİ/</a:t>
                      </a:r>
                    </a:p>
                    <a:p>
                      <a:r>
                        <a:rPr lang="tr-TR" sz="1600" dirty="0" smtClean="0"/>
                        <a:t>YEREL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401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12.62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90</a:t>
                      </a:r>
                      <a:endParaRPr lang="tr-TR" sz="1800" dirty="0"/>
                    </a:p>
                  </a:txBody>
                  <a:tcPr/>
                </a:tc>
              </a:tr>
              <a:tr h="50199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CEZERİ YEŞİL </a:t>
                      </a:r>
                    </a:p>
                    <a:p>
                      <a:r>
                        <a:rPr lang="tr-TR" sz="1600" dirty="0" smtClean="0"/>
                        <a:t>TEKNOLOJİ</a:t>
                      </a:r>
                      <a:r>
                        <a:rPr lang="tr-TR" sz="1600" baseline="0" dirty="0" smtClean="0"/>
                        <a:t> </a:t>
                      </a:r>
                    </a:p>
                    <a:p>
                      <a:r>
                        <a:rPr lang="tr-TR" sz="1600" baseline="0" dirty="0" smtClean="0"/>
                        <a:t>MES.TEK.AND.</a:t>
                      </a:r>
                    </a:p>
                    <a:p>
                      <a:r>
                        <a:rPr lang="tr-TR" sz="1600" baseline="0" dirty="0" smtClean="0"/>
                        <a:t>LİSESİ</a:t>
                      </a:r>
                    </a:p>
                    <a:p>
                      <a:r>
                        <a:rPr lang="tr-TR" sz="1600" baseline="0" dirty="0" smtClean="0"/>
                        <a:t>ETİMESGUT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ELEKTRİK</a:t>
                      </a:r>
                      <a:r>
                        <a:rPr lang="tr-TR" sz="1600" baseline="0" dirty="0" smtClean="0"/>
                        <a:t> ELEKTRONİK</a:t>
                      </a:r>
                    </a:p>
                    <a:p>
                      <a:r>
                        <a:rPr lang="tr-TR" sz="1600" baseline="0" dirty="0" smtClean="0"/>
                        <a:t>TEKNOLOJİSİ</a:t>
                      </a:r>
                      <a:endParaRPr lang="tr-TR" sz="1600" dirty="0" smtClean="0"/>
                    </a:p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398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13.18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30</a:t>
                      </a:r>
                      <a:endParaRPr lang="tr-T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519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777282"/>
              </p:ext>
            </p:extLst>
          </p:nvPr>
        </p:nvGraphicFramePr>
        <p:xfrm>
          <a:off x="323528" y="260648"/>
          <a:ext cx="8352929" cy="6192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626"/>
                <a:gridCol w="1576024"/>
                <a:gridCol w="1497222"/>
                <a:gridCol w="1182018"/>
                <a:gridCol w="1260819"/>
                <a:gridCol w="1103220"/>
              </a:tblGrid>
              <a:tr h="657719">
                <a:tc>
                  <a:txBody>
                    <a:bodyPr/>
                    <a:lstStyle/>
                    <a:p>
                      <a:r>
                        <a:rPr lang="tr-TR" dirty="0" smtClean="0"/>
                        <a:t>OKUL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YERLEŞTİRME ŞEKLİ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TABAN</a:t>
                      </a:r>
                    </a:p>
                    <a:p>
                      <a:r>
                        <a:rPr lang="tr-TR" baseline="0" dirty="0" smtClean="0"/>
                        <a:t> PUAN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YÜZDELİK DİLİM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KONT.</a:t>
                      </a:r>
                      <a:endParaRPr lang="tr-TR" dirty="0"/>
                    </a:p>
                  </a:txBody>
                  <a:tcPr/>
                </a:tc>
              </a:tr>
              <a:tr h="1513583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CEZERİ YEŞİL </a:t>
                      </a:r>
                    </a:p>
                    <a:p>
                      <a:r>
                        <a:rPr lang="tr-TR" sz="1600" dirty="0" smtClean="0"/>
                        <a:t>TEKNOLOJİ</a:t>
                      </a:r>
                      <a:r>
                        <a:rPr lang="tr-TR" sz="1600" baseline="0" dirty="0" smtClean="0"/>
                        <a:t> </a:t>
                      </a:r>
                    </a:p>
                    <a:p>
                      <a:r>
                        <a:rPr lang="tr-TR" sz="1600" baseline="0" dirty="0" smtClean="0"/>
                        <a:t>MES.TEK.AND.</a:t>
                      </a:r>
                    </a:p>
                    <a:p>
                      <a:r>
                        <a:rPr lang="tr-TR" sz="1600" baseline="0" dirty="0" smtClean="0"/>
                        <a:t>LİSESİ/</a:t>
                      </a:r>
                    </a:p>
                    <a:p>
                      <a:r>
                        <a:rPr lang="tr-TR" sz="1600" baseline="0" dirty="0" smtClean="0"/>
                        <a:t>ETİMESGUT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smtClean="0"/>
                        <a:t>YENİLENEBİLİR</a:t>
                      </a:r>
                    </a:p>
                    <a:p>
                      <a:r>
                        <a:rPr lang="tr-TR" sz="1600" smtClean="0"/>
                        <a:t>ENERJİ</a:t>
                      </a:r>
                    </a:p>
                    <a:p>
                      <a:r>
                        <a:rPr lang="tr-TR" sz="1600" smtClean="0"/>
                        <a:t>TEKNOLOJİLERİ </a:t>
                      </a:r>
                    </a:p>
                    <a:p>
                      <a:r>
                        <a:rPr lang="tr-TR" sz="1600" smtClean="0"/>
                        <a:t>ALANI 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395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smtClean="0"/>
                        <a:t>13.89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60</a:t>
                      </a:r>
                      <a:endParaRPr lang="tr-TR" sz="1800" dirty="0"/>
                    </a:p>
                  </a:txBody>
                  <a:tcPr/>
                </a:tc>
              </a:tr>
              <a:tr h="1082681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GÜZİDE ÜLKER</a:t>
                      </a:r>
                    </a:p>
                    <a:p>
                      <a:r>
                        <a:rPr lang="tr-TR" sz="1600" dirty="0" smtClean="0"/>
                        <a:t>MES.TEK.AND.</a:t>
                      </a:r>
                    </a:p>
                    <a:p>
                      <a:r>
                        <a:rPr lang="tr-TR" sz="1600" dirty="0" smtClean="0"/>
                        <a:t>LİSESİ/</a:t>
                      </a:r>
                    </a:p>
                    <a:p>
                      <a:r>
                        <a:rPr lang="tr-TR" sz="1600" dirty="0" smtClean="0"/>
                        <a:t>PURSAKLAR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SİVİL HAVACILIK</a:t>
                      </a:r>
                      <a:r>
                        <a:rPr lang="tr-TR" sz="1600" baseline="0" dirty="0" smtClean="0"/>
                        <a:t> ALANI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MERKEZİ/</a:t>
                      </a:r>
                    </a:p>
                    <a:p>
                      <a:r>
                        <a:rPr lang="tr-TR" sz="1600" dirty="0" smtClean="0"/>
                        <a:t>YEREL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368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20.69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60</a:t>
                      </a:r>
                      <a:endParaRPr lang="tr-TR" sz="1800" dirty="0"/>
                    </a:p>
                  </a:txBody>
                  <a:tcPr/>
                </a:tc>
              </a:tr>
              <a:tr h="1361084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GAZİ MES.TEK.AND.LİSESİ/</a:t>
                      </a:r>
                    </a:p>
                    <a:p>
                      <a:r>
                        <a:rPr lang="tr-TR" sz="1600" dirty="0" smtClean="0"/>
                        <a:t>YENİMAHALLE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MOTORLU ARAÇLAR</a:t>
                      </a:r>
                      <a:r>
                        <a:rPr lang="tr-TR" sz="1600" baseline="0" dirty="0" smtClean="0"/>
                        <a:t> TEKNOLOJİSİ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MERKEZİ/</a:t>
                      </a:r>
                    </a:p>
                    <a:p>
                      <a:r>
                        <a:rPr lang="tr-TR" sz="1600" dirty="0" smtClean="0"/>
                        <a:t>YEREL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356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24.06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60</a:t>
                      </a:r>
                      <a:endParaRPr lang="tr-TR" sz="1800" dirty="0"/>
                    </a:p>
                  </a:txBody>
                  <a:tcPr/>
                </a:tc>
              </a:tr>
              <a:tr h="157762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ŞEHİT</a:t>
                      </a:r>
                    </a:p>
                    <a:p>
                      <a:r>
                        <a:rPr lang="tr-TR" sz="1600" dirty="0" smtClean="0"/>
                        <a:t>MEHMET</a:t>
                      </a:r>
                      <a:r>
                        <a:rPr lang="tr-TR" sz="1600" baseline="0" dirty="0" smtClean="0"/>
                        <a:t> ŞENGÜL MES.TEK.AND.</a:t>
                      </a:r>
                    </a:p>
                    <a:p>
                      <a:r>
                        <a:rPr lang="tr-TR" sz="1600" baseline="0" dirty="0" smtClean="0"/>
                        <a:t>LİSESİ/</a:t>
                      </a:r>
                    </a:p>
                    <a:p>
                      <a:r>
                        <a:rPr lang="tr-TR" sz="1600" baseline="0" dirty="0" smtClean="0"/>
                        <a:t>YENİMAHALLE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BİLİŞİM TEKNOLOJİLERİ ALANI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MERKEZİ/</a:t>
                      </a:r>
                    </a:p>
                    <a:p>
                      <a:r>
                        <a:rPr lang="tr-TR" sz="1600" dirty="0" smtClean="0"/>
                        <a:t>YEREL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341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28.95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90</a:t>
                      </a:r>
                      <a:endParaRPr lang="tr-T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00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620217"/>
              </p:ext>
            </p:extLst>
          </p:nvPr>
        </p:nvGraphicFramePr>
        <p:xfrm>
          <a:off x="323528" y="35768"/>
          <a:ext cx="8424938" cy="6677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994"/>
                <a:gridCol w="1422895"/>
                <a:gridCol w="1418524"/>
                <a:gridCol w="1334175"/>
                <a:gridCol w="1334175"/>
                <a:gridCol w="1334175"/>
              </a:tblGrid>
              <a:tr h="633207">
                <a:tc>
                  <a:txBody>
                    <a:bodyPr/>
                    <a:lstStyle/>
                    <a:p>
                      <a:r>
                        <a:rPr lang="tr-TR" dirty="0" smtClean="0"/>
                        <a:t>OKUL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ALAN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YERLEŞTİRME ŞEKLİ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TABAN</a:t>
                      </a:r>
                    </a:p>
                    <a:p>
                      <a:r>
                        <a:rPr lang="tr-TR" dirty="0" smtClean="0"/>
                        <a:t>PUAN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YÜZDELİK</a:t>
                      </a:r>
                    </a:p>
                    <a:p>
                      <a:r>
                        <a:rPr lang="tr-TR" dirty="0" smtClean="0"/>
                        <a:t>DİLİMİ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KONT.</a:t>
                      </a:r>
                      <a:endParaRPr lang="tr-TR" dirty="0"/>
                    </a:p>
                  </a:txBody>
                  <a:tcPr/>
                </a:tc>
              </a:tr>
              <a:tr h="129656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TAPU KADASTRO MES.TEK.AND.LİSESİ/</a:t>
                      </a:r>
                    </a:p>
                    <a:p>
                      <a:r>
                        <a:rPr lang="tr-TR" sz="1600" dirty="0" smtClean="0"/>
                        <a:t>ÇANKAYA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HARİTA</a:t>
                      </a:r>
                    </a:p>
                    <a:p>
                      <a:r>
                        <a:rPr lang="tr-TR" sz="1600" dirty="0" smtClean="0"/>
                        <a:t>TAPU</a:t>
                      </a:r>
                    </a:p>
                    <a:p>
                      <a:r>
                        <a:rPr lang="tr-TR" sz="1600" dirty="0" smtClean="0"/>
                        <a:t>KADASTRO</a:t>
                      </a:r>
                    </a:p>
                    <a:p>
                      <a:r>
                        <a:rPr lang="tr-TR" sz="1600" dirty="0" smtClean="0"/>
                        <a:t>ALANI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 /</a:t>
                      </a:r>
                    </a:p>
                    <a:p>
                      <a:r>
                        <a:rPr lang="tr-TR" sz="1600" dirty="0" smtClean="0"/>
                        <a:t>YEREL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338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30.06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60</a:t>
                      </a:r>
                      <a:endParaRPr lang="tr-TR" sz="1800" dirty="0"/>
                    </a:p>
                  </a:txBody>
                  <a:tcPr/>
                </a:tc>
              </a:tr>
              <a:tr h="814123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ANKARA</a:t>
                      </a:r>
                    </a:p>
                    <a:p>
                      <a:r>
                        <a:rPr lang="tr-TR" sz="1600" dirty="0" smtClean="0"/>
                        <a:t>MES.TEK.AND.</a:t>
                      </a:r>
                    </a:p>
                    <a:p>
                      <a:r>
                        <a:rPr lang="tr-TR" sz="1600" dirty="0" smtClean="0"/>
                        <a:t>LİSESİ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ADALET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MERKEZİ/</a:t>
                      </a:r>
                    </a:p>
                    <a:p>
                      <a:r>
                        <a:rPr lang="tr-TR" sz="1600" dirty="0" smtClean="0"/>
                        <a:t>YEREL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336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30.70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60</a:t>
                      </a:r>
                      <a:endParaRPr lang="tr-TR" sz="1800" dirty="0"/>
                    </a:p>
                  </a:txBody>
                  <a:tcPr/>
                </a:tc>
              </a:tr>
              <a:tr h="1296566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TÜRK TELEKOM MES.TEK.AND.LİSESİ/</a:t>
                      </a:r>
                    </a:p>
                    <a:p>
                      <a:r>
                        <a:rPr lang="tr-TR" sz="1600" dirty="0" smtClean="0"/>
                        <a:t>ÇANKAYA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RADYO</a:t>
                      </a:r>
                    </a:p>
                    <a:p>
                      <a:r>
                        <a:rPr lang="tr-TR" sz="1600" dirty="0" smtClean="0"/>
                        <a:t>TELEVİZYON </a:t>
                      </a:r>
                    </a:p>
                    <a:p>
                      <a:r>
                        <a:rPr lang="tr-TR" sz="1600" dirty="0" smtClean="0"/>
                        <a:t>ALANI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MERKEZİ/</a:t>
                      </a:r>
                    </a:p>
                    <a:p>
                      <a:r>
                        <a:rPr lang="tr-TR" sz="1600" dirty="0" smtClean="0"/>
                        <a:t>YEREL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336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30.93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60</a:t>
                      </a:r>
                      <a:endParaRPr lang="tr-TR" sz="1800" dirty="0"/>
                    </a:p>
                  </a:txBody>
                  <a:tcPr/>
                </a:tc>
              </a:tr>
              <a:tr h="1055344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MİMAR SİNAN MES.TEK.AND.</a:t>
                      </a:r>
                    </a:p>
                    <a:p>
                      <a:r>
                        <a:rPr lang="tr-TR" sz="1600" dirty="0" smtClean="0"/>
                        <a:t>LİSESİ/</a:t>
                      </a:r>
                    </a:p>
                    <a:p>
                      <a:r>
                        <a:rPr lang="tr-TR" sz="1600" dirty="0" smtClean="0"/>
                        <a:t>YENİMAHALLE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HARİTA</a:t>
                      </a:r>
                    </a:p>
                    <a:p>
                      <a:r>
                        <a:rPr lang="tr-TR" sz="1600" dirty="0" smtClean="0"/>
                        <a:t>TAPU</a:t>
                      </a:r>
                    </a:p>
                    <a:p>
                      <a:r>
                        <a:rPr lang="tr-TR" sz="1600" dirty="0" smtClean="0"/>
                        <a:t>KADASTRO</a:t>
                      </a:r>
                    </a:p>
                    <a:p>
                      <a:r>
                        <a:rPr lang="tr-TR" sz="1600" dirty="0" smtClean="0"/>
                        <a:t>ALANI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MERKEZİ/</a:t>
                      </a:r>
                    </a:p>
                    <a:p>
                      <a:r>
                        <a:rPr lang="tr-TR" sz="1600" dirty="0" smtClean="0"/>
                        <a:t>YEREL</a:t>
                      </a:r>
                    </a:p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335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30.99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30</a:t>
                      </a:r>
                      <a:endParaRPr lang="tr-TR" sz="1800" dirty="0"/>
                    </a:p>
                  </a:txBody>
                  <a:tcPr/>
                </a:tc>
              </a:tr>
              <a:tr h="1537787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ŞEHİT</a:t>
                      </a:r>
                    </a:p>
                    <a:p>
                      <a:r>
                        <a:rPr lang="tr-TR" sz="1600" dirty="0" smtClean="0"/>
                        <a:t>MEHMET</a:t>
                      </a:r>
                      <a:r>
                        <a:rPr lang="tr-TR" sz="1600" baseline="0" dirty="0" smtClean="0"/>
                        <a:t> ŞENGÜL MES.TEK.AND.</a:t>
                      </a:r>
                    </a:p>
                    <a:p>
                      <a:r>
                        <a:rPr lang="tr-TR" sz="1600" baseline="0" dirty="0" smtClean="0"/>
                        <a:t>LİSESİ/</a:t>
                      </a:r>
                    </a:p>
                    <a:p>
                      <a:r>
                        <a:rPr lang="tr-TR" sz="1600" baseline="0" dirty="0" smtClean="0"/>
                        <a:t>YENİMAHALLE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ELEKTRİK</a:t>
                      </a:r>
                      <a:r>
                        <a:rPr lang="tr-TR" sz="1600" baseline="0" dirty="0" smtClean="0"/>
                        <a:t> ELEKTRONİK</a:t>
                      </a:r>
                    </a:p>
                    <a:p>
                      <a:r>
                        <a:rPr lang="tr-TR" sz="1600" baseline="0" dirty="0" smtClean="0"/>
                        <a:t>TEKNOLOJİSİ</a:t>
                      </a:r>
                      <a:endParaRPr lang="tr-TR" sz="1600" dirty="0" smtClean="0"/>
                    </a:p>
                    <a:p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MERKEZİ/</a:t>
                      </a:r>
                    </a:p>
                    <a:p>
                      <a:r>
                        <a:rPr lang="tr-TR" sz="1600" dirty="0" smtClean="0"/>
                        <a:t>YEREL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320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36.75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90</a:t>
                      </a:r>
                      <a:endParaRPr lang="tr-T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5617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1543449"/>
              </p:ext>
            </p:extLst>
          </p:nvPr>
        </p:nvGraphicFramePr>
        <p:xfrm>
          <a:off x="251521" y="116633"/>
          <a:ext cx="8280919" cy="64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1744"/>
                <a:gridCol w="1432569"/>
                <a:gridCol w="1512156"/>
                <a:gridCol w="1054168"/>
                <a:gridCol w="1309137"/>
                <a:gridCol w="1381145"/>
              </a:tblGrid>
              <a:tr h="1022579">
                <a:tc>
                  <a:txBody>
                    <a:bodyPr/>
                    <a:lstStyle/>
                    <a:p>
                      <a:r>
                        <a:rPr lang="tr-TR" dirty="0" smtClean="0"/>
                        <a:t>OKUL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YERLEŞTİRME ŞEKLİ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TABAN PUAN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YÜZDELİK</a:t>
                      </a:r>
                    </a:p>
                    <a:p>
                      <a:r>
                        <a:rPr lang="tr-TR" dirty="0" smtClean="0"/>
                        <a:t>DİLİM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KONT.</a:t>
                      </a:r>
                      <a:endParaRPr lang="tr-TR" dirty="0"/>
                    </a:p>
                  </a:txBody>
                  <a:tcPr/>
                </a:tc>
              </a:tr>
              <a:tr h="152462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ŞEHİT</a:t>
                      </a:r>
                    </a:p>
                    <a:p>
                      <a:r>
                        <a:rPr lang="tr-TR" sz="1600" dirty="0" smtClean="0"/>
                        <a:t>MEHMET</a:t>
                      </a:r>
                    </a:p>
                    <a:p>
                      <a:r>
                        <a:rPr lang="tr-TR" sz="1400" dirty="0" smtClean="0"/>
                        <a:t>KARAKAŞOĞLU </a:t>
                      </a:r>
                    </a:p>
                    <a:p>
                      <a:r>
                        <a:rPr lang="tr-TR" sz="1600" dirty="0" smtClean="0"/>
                        <a:t>MES.TEK.AND</a:t>
                      </a:r>
                    </a:p>
                    <a:p>
                      <a:r>
                        <a:rPr lang="tr-TR" sz="1600" dirty="0" smtClean="0"/>
                        <a:t>LİSESİ/</a:t>
                      </a:r>
                    </a:p>
                    <a:p>
                      <a:r>
                        <a:rPr lang="tr-TR" sz="1600" dirty="0" smtClean="0"/>
                        <a:t>KEÇİÖREN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BİYOMEDİKAL </a:t>
                      </a:r>
                    </a:p>
                    <a:p>
                      <a:r>
                        <a:rPr lang="tr-TR" sz="1400" dirty="0" smtClean="0"/>
                        <a:t>CİHAZ </a:t>
                      </a:r>
                    </a:p>
                    <a:p>
                      <a:r>
                        <a:rPr lang="tr-TR" sz="1400" dirty="0" smtClean="0"/>
                        <a:t>TEKNOLOJİLERİ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MERKEZİ/</a:t>
                      </a:r>
                    </a:p>
                    <a:p>
                      <a:r>
                        <a:rPr lang="tr-TR" sz="1600" dirty="0" smtClean="0"/>
                        <a:t>YEREL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319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37,27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60</a:t>
                      </a:r>
                      <a:endParaRPr lang="tr-TR" sz="1800" dirty="0"/>
                    </a:p>
                  </a:txBody>
                  <a:tcPr/>
                </a:tc>
              </a:tr>
              <a:tr h="1311174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MEHMET SALİH</a:t>
                      </a:r>
                      <a:r>
                        <a:rPr lang="tr-TR" sz="1600" baseline="0" dirty="0" smtClean="0"/>
                        <a:t> ALP</a:t>
                      </a:r>
                    </a:p>
                    <a:p>
                      <a:r>
                        <a:rPr lang="tr-TR" sz="1600" baseline="0" dirty="0" smtClean="0"/>
                        <a:t>MES.TEK.AND.LİSESİ/</a:t>
                      </a:r>
                    </a:p>
                    <a:p>
                      <a:r>
                        <a:rPr lang="tr-TR" sz="1600" baseline="0" dirty="0" smtClean="0"/>
                        <a:t>YENİMAHALLE</a:t>
                      </a:r>
                      <a:endParaRPr lang="tr-TR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GRAFİK VE FOTOĞRAF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MERKEZİ/</a:t>
                      </a:r>
                    </a:p>
                    <a:p>
                      <a:r>
                        <a:rPr lang="tr-TR" sz="1600" dirty="0" smtClean="0"/>
                        <a:t>YEREL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310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40.72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30</a:t>
                      </a:r>
                      <a:endParaRPr lang="tr-TR" sz="1800" dirty="0"/>
                    </a:p>
                  </a:txBody>
                  <a:tcPr/>
                </a:tc>
              </a:tr>
              <a:tr h="1067234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MEHMET RÜŞTÜ UZEL MES.TEK.AND.LİSESİ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KİMYA TEKNOLOJİSİ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</a:t>
                      </a:r>
                    </a:p>
                    <a:p>
                      <a:r>
                        <a:rPr lang="tr-TR" sz="1600" dirty="0" smtClean="0"/>
                        <a:t>(PROJE</a:t>
                      </a:r>
                      <a:r>
                        <a:rPr lang="tr-TR" sz="1600" baseline="0" dirty="0" smtClean="0"/>
                        <a:t> OKULU)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310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40,83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60</a:t>
                      </a:r>
                      <a:endParaRPr lang="tr-TR" sz="1800" dirty="0"/>
                    </a:p>
                  </a:txBody>
                  <a:tcPr/>
                </a:tc>
              </a:tr>
              <a:tr h="1555113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OSTİM</a:t>
                      </a:r>
                    </a:p>
                    <a:p>
                      <a:r>
                        <a:rPr lang="tr-TR" sz="1600" dirty="0" smtClean="0"/>
                        <a:t>ŞEHİT</a:t>
                      </a:r>
                    </a:p>
                    <a:p>
                      <a:r>
                        <a:rPr lang="tr-TR" sz="1600" dirty="0" smtClean="0"/>
                        <a:t>ALPER ZOR</a:t>
                      </a:r>
                    </a:p>
                    <a:p>
                      <a:r>
                        <a:rPr lang="tr-TR" sz="1600" dirty="0" smtClean="0"/>
                        <a:t>MES.TEK.AND.</a:t>
                      </a:r>
                    </a:p>
                    <a:p>
                      <a:r>
                        <a:rPr lang="tr-TR" sz="1600" dirty="0" smtClean="0"/>
                        <a:t>LİSESİ/</a:t>
                      </a:r>
                    </a:p>
                    <a:p>
                      <a:r>
                        <a:rPr lang="tr-TR" sz="1600" dirty="0" smtClean="0"/>
                        <a:t>YENİMAHALLE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MAKİNE</a:t>
                      </a:r>
                      <a:r>
                        <a:rPr lang="tr-TR" sz="1400" baseline="0" dirty="0" smtClean="0"/>
                        <a:t> </a:t>
                      </a:r>
                    </a:p>
                    <a:p>
                      <a:r>
                        <a:rPr lang="tr-TR" sz="1400" baseline="0" dirty="0" smtClean="0"/>
                        <a:t>TEKNOLOJİLERİ ALANI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MERKEZİ/</a:t>
                      </a:r>
                    </a:p>
                    <a:p>
                      <a:r>
                        <a:rPr lang="tr-TR" sz="1600" dirty="0" smtClean="0"/>
                        <a:t>YEREL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298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45.72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60</a:t>
                      </a:r>
                      <a:endParaRPr lang="tr-T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992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5869062"/>
              </p:ext>
            </p:extLst>
          </p:nvPr>
        </p:nvGraphicFramePr>
        <p:xfrm>
          <a:off x="457200" y="1600200"/>
          <a:ext cx="8229600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519064"/>
                <a:gridCol w="1224136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OKUL ADI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ALAN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YERLEŞTİRME ŞEKLİ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TABAN PUAN</a:t>
                      </a:r>
                    </a:p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YÜZDELİK</a:t>
                      </a:r>
                    </a:p>
                    <a:p>
                      <a:r>
                        <a:rPr lang="tr-TR" dirty="0" smtClean="0"/>
                        <a:t>DİLİM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KONT.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MİMAR SİNAN MES.TEK.AND.</a:t>
                      </a:r>
                    </a:p>
                    <a:p>
                      <a:r>
                        <a:rPr lang="tr-TR" sz="1600" dirty="0" smtClean="0"/>
                        <a:t>LİSESİ/</a:t>
                      </a:r>
                    </a:p>
                    <a:p>
                      <a:r>
                        <a:rPr lang="tr-TR" sz="1600" dirty="0" smtClean="0"/>
                        <a:t>YENİMAHALLE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İNŞAAT </a:t>
                      </a:r>
                    </a:p>
                    <a:p>
                      <a:r>
                        <a:rPr lang="tr-TR" sz="1600" dirty="0" smtClean="0"/>
                        <a:t>TEKNOLOJİLERİ</a:t>
                      </a:r>
                      <a:r>
                        <a:rPr lang="tr-TR" sz="1600" baseline="0" dirty="0" smtClean="0"/>
                        <a:t> </a:t>
                      </a:r>
                    </a:p>
                    <a:p>
                      <a:r>
                        <a:rPr lang="tr-TR" sz="1600" baseline="0" dirty="0" smtClean="0"/>
                        <a:t>ALANI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MERKEZİ/</a:t>
                      </a:r>
                    </a:p>
                    <a:p>
                      <a:r>
                        <a:rPr lang="tr-TR" sz="1600" dirty="0" smtClean="0"/>
                        <a:t>YEREL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295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46.92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60</a:t>
                      </a:r>
                      <a:endParaRPr lang="tr-TR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dirty="0" smtClean="0"/>
                        <a:t>BATIKENT ŞEVKET EVLİYAGİL</a:t>
                      </a:r>
                    </a:p>
                    <a:p>
                      <a:r>
                        <a:rPr lang="tr-TR" sz="1600" dirty="0" smtClean="0"/>
                        <a:t>MES.TEK.AND.</a:t>
                      </a:r>
                    </a:p>
                    <a:p>
                      <a:r>
                        <a:rPr lang="tr-TR" sz="1600" dirty="0" smtClean="0"/>
                        <a:t>LİSESİ</a:t>
                      </a:r>
                      <a:endParaRPr lang="tr-T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GAZETECİLİK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MERKEZİ/</a:t>
                      </a:r>
                    </a:p>
                    <a:p>
                      <a:r>
                        <a:rPr lang="tr-TR" dirty="0" smtClean="0"/>
                        <a:t>YEREL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290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49.32</a:t>
                      </a:r>
                      <a:endParaRPr lang="tr-T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dirty="0" smtClean="0"/>
                        <a:t>30</a:t>
                      </a:r>
                      <a:endParaRPr lang="tr-T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1192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332656"/>
            <a:ext cx="8147248" cy="5793507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dirty="0" smtClean="0"/>
              <a:t>Sevgili öğrenciler ;</a:t>
            </a:r>
          </a:p>
          <a:p>
            <a:pPr marL="0" indent="0">
              <a:buNone/>
            </a:pPr>
            <a:r>
              <a:rPr lang="tr-TR" dirty="0"/>
              <a:t>Ü</a:t>
            </a:r>
            <a:r>
              <a:rPr lang="tr-TR" dirty="0" smtClean="0"/>
              <a:t>stteki tabloları değerlendirdiğimizde sadece Merkezi Yerleştirme  ile  öğrenci alan 3 meslek lisesi  var. Bunlar ;</a:t>
            </a:r>
          </a:p>
          <a:p>
            <a:r>
              <a:rPr lang="tr-TR" dirty="0" smtClean="0"/>
              <a:t>ASELSAN MESLEKİ VE TEKNİK ANODOLU LİSESİ</a:t>
            </a:r>
          </a:p>
          <a:p>
            <a:r>
              <a:rPr lang="tr-TR" dirty="0" smtClean="0"/>
              <a:t>CEZERİ YEŞİL MESLEKİ VE TEKNİK ANADOLU LİSESİ</a:t>
            </a:r>
          </a:p>
          <a:p>
            <a:r>
              <a:rPr lang="tr-TR" dirty="0" smtClean="0"/>
              <a:t>MEHMET RÜŞTÜ UZEL MESLEKİ VE TEKNİK ANADOLU LİSESİ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Diğerleri ise ;</a:t>
            </a:r>
          </a:p>
          <a:p>
            <a:pPr marL="0" indent="0">
              <a:buNone/>
            </a:pPr>
            <a:r>
              <a:rPr lang="tr-TR" dirty="0" smtClean="0"/>
              <a:t>Hem yerel yerleştirme hem de merkezi yerleştirme olarak öğrenci alacaklar. Başka bir deyişle sınav puanıyla tercih ederseniz(Merkezi Yerleştirme) bu alanları o lisenin Teknik Anadolu Lisesi kısmında , sınavsız olarak tercih ederseniz(Yerel Yerleştirme)Meslek Lisesi kısmında okuyacaksınız</a:t>
            </a:r>
            <a:r>
              <a:rPr lang="tr-TR" dirty="0" smtClean="0"/>
              <a:t>.</a:t>
            </a:r>
          </a:p>
          <a:p>
            <a:pPr marL="0" indent="0">
              <a:buNone/>
            </a:pPr>
            <a:r>
              <a:rPr lang="tr-TR" dirty="0" smtClean="0"/>
              <a:t>Bu iki lise türündeki en önemli ayırım ise Merkezi Yerleştirme olarak tercih ettiğinizde alana direk olarak yerleşiyorsunuz .Yerel yerleştirme olarak tercih ettiğiniz de ise 9.sınıf ortalamanıza bakılarak yerleştirme yapılacak.</a:t>
            </a:r>
          </a:p>
          <a:p>
            <a:pPr marL="0" indent="0">
              <a:buNone/>
            </a:pPr>
            <a:r>
              <a:rPr lang="tr-TR" dirty="0" smtClean="0"/>
              <a:t>Meslek liseleri  geleceğinizle ilgili düşüneceğiniz hedeflerden biri olabilir.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060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480</Words>
  <Application>Microsoft Office PowerPoint</Application>
  <PresentationFormat>Ekran Gösterisi (4:3)</PresentationFormat>
  <Paragraphs>247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ÇEVREMİZDE SINAVLA ÖĞRENCİ ALAN MESLEK LİSELERİ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SINAVLA ÖĞRENCİ ALAN MESLEK LİSELERİ</dc:title>
  <dc:creator>EYLÜL-ELİF</dc:creator>
  <cp:lastModifiedBy>EYLÜL-ELİF</cp:lastModifiedBy>
  <cp:revision>38</cp:revision>
  <dcterms:created xsi:type="dcterms:W3CDTF">2020-05-07T08:27:24Z</dcterms:created>
  <dcterms:modified xsi:type="dcterms:W3CDTF">2020-05-07T10:48:56Z</dcterms:modified>
</cp:coreProperties>
</file>